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51"/>
  </p:notesMasterIdLst>
  <p:sldIdLst>
    <p:sldId id="776" r:id="rId2"/>
    <p:sldId id="873" r:id="rId3"/>
    <p:sldId id="937" r:id="rId4"/>
    <p:sldId id="878" r:id="rId5"/>
    <p:sldId id="920" r:id="rId6"/>
    <p:sldId id="919" r:id="rId7"/>
    <p:sldId id="918" r:id="rId8"/>
    <p:sldId id="854" r:id="rId9"/>
    <p:sldId id="815" r:id="rId10"/>
    <p:sldId id="816" r:id="rId11"/>
    <p:sldId id="817" r:id="rId12"/>
    <p:sldId id="905" r:id="rId13"/>
    <p:sldId id="818" r:id="rId14"/>
    <p:sldId id="819" r:id="rId15"/>
    <p:sldId id="820" r:id="rId16"/>
    <p:sldId id="821" r:id="rId17"/>
    <p:sldId id="906" r:id="rId18"/>
    <p:sldId id="822" r:id="rId19"/>
    <p:sldId id="823" r:id="rId20"/>
    <p:sldId id="824" r:id="rId21"/>
    <p:sldId id="856" r:id="rId22"/>
    <p:sldId id="825" r:id="rId23"/>
    <p:sldId id="907" r:id="rId24"/>
    <p:sldId id="826" r:id="rId25"/>
    <p:sldId id="921" r:id="rId26"/>
    <p:sldId id="798" r:id="rId27"/>
    <p:sldId id="879" r:id="rId28"/>
    <p:sldId id="846" r:id="rId29"/>
    <p:sldId id="853" r:id="rId30"/>
    <p:sldId id="881" r:id="rId31"/>
    <p:sldId id="788" r:id="rId32"/>
    <p:sldId id="876" r:id="rId33"/>
    <p:sldId id="917" r:id="rId34"/>
    <p:sldId id="929" r:id="rId35"/>
    <p:sldId id="930" r:id="rId36"/>
    <p:sldId id="931" r:id="rId37"/>
    <p:sldId id="908" r:id="rId38"/>
    <p:sldId id="932" r:id="rId39"/>
    <p:sldId id="922" r:id="rId40"/>
    <p:sldId id="923" r:id="rId41"/>
    <p:sldId id="924" r:id="rId42"/>
    <p:sldId id="928" r:id="rId43"/>
    <p:sldId id="925" r:id="rId44"/>
    <p:sldId id="933" r:id="rId45"/>
    <p:sldId id="934" r:id="rId46"/>
    <p:sldId id="935" r:id="rId47"/>
    <p:sldId id="936" r:id="rId48"/>
    <p:sldId id="926" r:id="rId49"/>
    <p:sldId id="927" r:id="rId50"/>
  </p:sldIdLst>
  <p:sldSz cx="24377650" cy="13716000"/>
  <p:notesSz cx="6858000" cy="9144000"/>
  <p:defaultTextStyle>
    <a:defPPr>
      <a:defRPr lang="en-US"/>
    </a:defPPr>
    <a:lvl1pPr marL="0" algn="l" defTabSz="1828068" rtl="0" eaLnBrk="1" latinLnBrk="0" hangingPunct="1">
      <a:defRPr sz="3599" kern="1200">
        <a:solidFill>
          <a:schemeClr val="tx1"/>
        </a:solidFill>
        <a:latin typeface="+mn-lt"/>
        <a:ea typeface="+mn-ea"/>
        <a:cs typeface="+mn-cs"/>
      </a:defRPr>
    </a:lvl1pPr>
    <a:lvl2pPr marL="914035"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2" algn="l" defTabSz="1828068" rtl="0" eaLnBrk="1" latinLnBrk="0" hangingPunct="1">
      <a:defRPr sz="3599" kern="1200">
        <a:solidFill>
          <a:schemeClr val="tx1"/>
        </a:solidFill>
        <a:latin typeface="+mn-lt"/>
        <a:ea typeface="+mn-ea"/>
        <a:cs typeface="+mn-cs"/>
      </a:defRPr>
    </a:lvl6pPr>
    <a:lvl7pPr marL="5484207"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5" algn="l" defTabSz="1828068"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15:guide id="3" pos="1342" userDrawn="1">
          <p15:clr>
            <a:srgbClr val="A4A3A4"/>
          </p15:clr>
        </p15:guide>
        <p15:guide id="4" orient="horz" pos="4368" userDrawn="1">
          <p15:clr>
            <a:srgbClr val="A4A3A4"/>
          </p15:clr>
        </p15:guide>
        <p15:guide id="5" orient="horz" pos="7512" userDrawn="1">
          <p15:clr>
            <a:srgbClr val="A4A3A4"/>
          </p15:clr>
        </p15:guide>
        <p15:guide id="6" orient="horz" pos="1032" userDrawn="1">
          <p15:clr>
            <a:srgbClr val="A4A3A4"/>
          </p15:clr>
        </p15:guide>
        <p15:guide id="8" orient="horz" pos="2664" userDrawn="1">
          <p15:clr>
            <a:srgbClr val="A4A3A4"/>
          </p15:clr>
        </p15:guide>
        <p15:guide id="9" pos="11206" userDrawn="1">
          <p15:clr>
            <a:srgbClr val="A4A3A4"/>
          </p15:clr>
        </p15:guide>
        <p15:guide id="10" pos="7918" userDrawn="1">
          <p15:clr>
            <a:srgbClr val="A4A3A4"/>
          </p15:clr>
        </p15:guide>
        <p15:guide id="11" pos="63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69C"/>
    <a:srgbClr val="030433"/>
    <a:srgbClr val="000000"/>
    <a:srgbClr val="014182"/>
    <a:srgbClr val="01AAE2"/>
    <a:srgbClr val="FFFFFF"/>
    <a:srgbClr val="D1AD89"/>
    <a:srgbClr val="D0A172"/>
    <a:srgbClr val="0DC6D7"/>
    <a:srgbClr val="0EAD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50" autoAdjust="0"/>
    <p:restoredTop sz="83265" autoAdjust="0"/>
  </p:normalViewPr>
  <p:slideViewPr>
    <p:cSldViewPr snapToGrid="0">
      <p:cViewPr varScale="1">
        <p:scale>
          <a:sx n="52" d="100"/>
          <a:sy n="52" d="100"/>
        </p:scale>
        <p:origin x="1368" y="232"/>
      </p:cViewPr>
      <p:guideLst>
        <p:guide pos="1342"/>
        <p:guide orient="horz" pos="4368"/>
        <p:guide orient="horz" pos="7512"/>
        <p:guide orient="horz" pos="1032"/>
        <p:guide orient="horz" pos="2664"/>
        <p:guide pos="11206"/>
        <p:guide pos="7918"/>
        <p:guide pos="6334"/>
      </p:guideLst>
    </p:cSldViewPr>
  </p:slideViewPr>
  <p:outlineViewPr>
    <p:cViewPr>
      <p:scale>
        <a:sx n="33" d="100"/>
        <a:sy n="33" d="100"/>
      </p:scale>
      <p:origin x="0" y="-82112"/>
    </p:cViewPr>
  </p:outlineViewPr>
  <p:notesTextViewPr>
    <p:cViewPr>
      <p:scale>
        <a:sx n="3" d="2"/>
        <a:sy n="3" d="2"/>
      </p:scale>
      <p:origin x="0" y="0"/>
    </p:cViewPr>
  </p:notesTextViewPr>
  <p:sorterViewPr>
    <p:cViewPr>
      <p:scale>
        <a:sx n="26" d="100"/>
        <a:sy n="26" d="100"/>
      </p:scale>
      <p:origin x="0" y="-202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aleway Light" panose="020B04030301010600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aleway Light" panose="020B0403030101060003" pitchFamily="34" charset="0"/>
              </a:defRPr>
            </a:lvl1pPr>
          </a:lstStyle>
          <a:p>
            <a:fld id="{3CB3D48B-767D-40D5-B840-5027EB30A9C2}" type="datetimeFigureOut">
              <a:rPr lang="en-US" smtClean="0"/>
              <a:pPr/>
              <a:t>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aleway Light" panose="020B04030301010600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aleway Light" panose="020B0403030101060003" pitchFamily="34" charset="0"/>
              </a:defRPr>
            </a:lvl1pPr>
          </a:lstStyle>
          <a:p>
            <a:fld id="{1B9A7D1C-6891-4300-8D99-0D124CBB56B7}" type="slidenum">
              <a:rPr lang="en-US" smtClean="0"/>
              <a:pPr/>
              <a:t>‹#›</a:t>
            </a:fld>
            <a:endParaRPr lang="en-US"/>
          </a:p>
        </p:txBody>
      </p:sp>
    </p:spTree>
    <p:extLst>
      <p:ext uri="{BB962C8B-B14F-4D97-AF65-F5344CB8AC3E}">
        <p14:creationId xmlns:p14="http://schemas.microsoft.com/office/powerpoint/2010/main" val="3550403999"/>
      </p:ext>
    </p:extLst>
  </p:cSld>
  <p:clrMap bg1="lt1" tx1="dk1" bg2="lt2" tx2="dk2" accent1="accent1" accent2="accent2" accent3="accent3" accent4="accent4" accent5="accent5" accent6="accent6" hlink="hlink" folHlink="folHlink"/>
  <p:notesStyle>
    <a:lvl1pPr marL="0" algn="l" defTabSz="1828068" rtl="0" eaLnBrk="1" latinLnBrk="0" hangingPunct="1">
      <a:defRPr sz="2400" kern="1200">
        <a:solidFill>
          <a:schemeClr val="tx1"/>
        </a:solidFill>
        <a:latin typeface="Raleway Light" panose="020B0403030101060003" pitchFamily="34" charset="0"/>
        <a:ea typeface="+mn-ea"/>
        <a:cs typeface="+mn-cs"/>
      </a:defRPr>
    </a:lvl1pPr>
    <a:lvl2pPr marL="914035" algn="l" defTabSz="1828068" rtl="0" eaLnBrk="1" latinLnBrk="0" hangingPunct="1">
      <a:defRPr sz="2400" kern="1200">
        <a:solidFill>
          <a:schemeClr val="tx1"/>
        </a:solidFill>
        <a:latin typeface="Raleway Light" panose="020B0403030101060003" pitchFamily="34" charset="0"/>
        <a:ea typeface="+mn-ea"/>
        <a:cs typeface="+mn-cs"/>
      </a:defRPr>
    </a:lvl2pPr>
    <a:lvl3pPr marL="1828068" algn="l" defTabSz="1828068" rtl="0" eaLnBrk="1" latinLnBrk="0" hangingPunct="1">
      <a:defRPr sz="2400" kern="1200">
        <a:solidFill>
          <a:schemeClr val="tx1"/>
        </a:solidFill>
        <a:latin typeface="Raleway Light" panose="020B0403030101060003" pitchFamily="34" charset="0"/>
        <a:ea typeface="+mn-ea"/>
        <a:cs typeface="+mn-cs"/>
      </a:defRPr>
    </a:lvl3pPr>
    <a:lvl4pPr marL="2742103" algn="l" defTabSz="1828068" rtl="0" eaLnBrk="1" latinLnBrk="0" hangingPunct="1">
      <a:defRPr sz="2400" kern="1200">
        <a:solidFill>
          <a:schemeClr val="tx1"/>
        </a:solidFill>
        <a:latin typeface="Raleway Light" panose="020B0403030101060003" pitchFamily="34" charset="0"/>
        <a:ea typeface="+mn-ea"/>
        <a:cs typeface="+mn-cs"/>
      </a:defRPr>
    </a:lvl4pPr>
    <a:lvl5pPr marL="3656137" algn="l" defTabSz="1828068" rtl="0" eaLnBrk="1" latinLnBrk="0" hangingPunct="1">
      <a:defRPr sz="2400" kern="1200">
        <a:solidFill>
          <a:schemeClr val="tx1"/>
        </a:solidFill>
        <a:latin typeface="Raleway Light" panose="020B0403030101060003" pitchFamily="34" charset="0"/>
        <a:ea typeface="+mn-ea"/>
        <a:cs typeface="+mn-cs"/>
      </a:defRPr>
    </a:lvl5pPr>
    <a:lvl6pPr marL="4570172" algn="l" defTabSz="1828068" rtl="0" eaLnBrk="1" latinLnBrk="0" hangingPunct="1">
      <a:defRPr sz="2400" kern="1200">
        <a:solidFill>
          <a:schemeClr val="tx1"/>
        </a:solidFill>
        <a:latin typeface="+mn-lt"/>
        <a:ea typeface="+mn-ea"/>
        <a:cs typeface="+mn-cs"/>
      </a:defRPr>
    </a:lvl6pPr>
    <a:lvl7pPr marL="5484207" algn="l" defTabSz="1828068" rtl="0" eaLnBrk="1" latinLnBrk="0" hangingPunct="1">
      <a:defRPr sz="2400" kern="1200">
        <a:solidFill>
          <a:schemeClr val="tx1"/>
        </a:solidFill>
        <a:latin typeface="+mn-lt"/>
        <a:ea typeface="+mn-ea"/>
        <a:cs typeface="+mn-cs"/>
      </a:defRPr>
    </a:lvl7pPr>
    <a:lvl8pPr marL="6398240" algn="l" defTabSz="1828068" rtl="0" eaLnBrk="1" latinLnBrk="0" hangingPunct="1">
      <a:defRPr sz="2400" kern="1200">
        <a:solidFill>
          <a:schemeClr val="tx1"/>
        </a:solidFill>
        <a:latin typeface="+mn-lt"/>
        <a:ea typeface="+mn-ea"/>
        <a:cs typeface="+mn-cs"/>
      </a:defRPr>
    </a:lvl8pPr>
    <a:lvl9pPr marL="7312275" algn="l" defTabSz="1828068"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EB87656-7652-7C44-9FD7-8ED5FEF63EF6}"/>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12</a:t>
            </a:fld>
            <a:endParaRPr lang="en-US"/>
          </a:p>
        </p:txBody>
      </p:sp>
    </p:spTree>
    <p:extLst>
      <p:ext uri="{BB962C8B-B14F-4D97-AF65-F5344CB8AC3E}">
        <p14:creationId xmlns:p14="http://schemas.microsoft.com/office/powerpoint/2010/main" val="4073271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13</a:t>
            </a:fld>
            <a:endParaRPr lang="en-US"/>
          </a:p>
        </p:txBody>
      </p:sp>
    </p:spTree>
    <p:extLst>
      <p:ext uri="{BB962C8B-B14F-4D97-AF65-F5344CB8AC3E}">
        <p14:creationId xmlns:p14="http://schemas.microsoft.com/office/powerpoint/2010/main" val="1927407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14</a:t>
            </a:fld>
            <a:endParaRPr lang="en-US"/>
          </a:p>
        </p:txBody>
      </p:sp>
    </p:spTree>
    <p:extLst>
      <p:ext uri="{BB962C8B-B14F-4D97-AF65-F5344CB8AC3E}">
        <p14:creationId xmlns:p14="http://schemas.microsoft.com/office/powerpoint/2010/main" val="4026146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15</a:t>
            </a:fld>
            <a:endParaRPr lang="en-US"/>
          </a:p>
        </p:txBody>
      </p:sp>
    </p:spTree>
    <p:extLst>
      <p:ext uri="{BB962C8B-B14F-4D97-AF65-F5344CB8AC3E}">
        <p14:creationId xmlns:p14="http://schemas.microsoft.com/office/powerpoint/2010/main" val="1247459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16</a:t>
            </a:fld>
            <a:endParaRPr lang="en-US"/>
          </a:p>
        </p:txBody>
      </p:sp>
    </p:spTree>
    <p:extLst>
      <p:ext uri="{BB962C8B-B14F-4D97-AF65-F5344CB8AC3E}">
        <p14:creationId xmlns:p14="http://schemas.microsoft.com/office/powerpoint/2010/main" val="231171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17</a:t>
            </a:fld>
            <a:endParaRPr lang="en-US"/>
          </a:p>
        </p:txBody>
      </p:sp>
    </p:spTree>
    <p:extLst>
      <p:ext uri="{BB962C8B-B14F-4D97-AF65-F5344CB8AC3E}">
        <p14:creationId xmlns:p14="http://schemas.microsoft.com/office/powerpoint/2010/main" val="280728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18</a:t>
            </a:fld>
            <a:endParaRPr lang="en-US"/>
          </a:p>
        </p:txBody>
      </p:sp>
    </p:spTree>
    <p:extLst>
      <p:ext uri="{BB962C8B-B14F-4D97-AF65-F5344CB8AC3E}">
        <p14:creationId xmlns:p14="http://schemas.microsoft.com/office/powerpoint/2010/main" val="133465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19</a:t>
            </a:fld>
            <a:endParaRPr lang="en-US"/>
          </a:p>
        </p:txBody>
      </p:sp>
    </p:spTree>
    <p:extLst>
      <p:ext uri="{BB962C8B-B14F-4D97-AF65-F5344CB8AC3E}">
        <p14:creationId xmlns:p14="http://schemas.microsoft.com/office/powerpoint/2010/main" val="1330902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20</a:t>
            </a:fld>
            <a:endParaRPr lang="en-US"/>
          </a:p>
        </p:txBody>
      </p:sp>
    </p:spTree>
    <p:extLst>
      <p:ext uri="{BB962C8B-B14F-4D97-AF65-F5344CB8AC3E}">
        <p14:creationId xmlns:p14="http://schemas.microsoft.com/office/powerpoint/2010/main" val="1589495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21</a:t>
            </a:fld>
            <a:endParaRPr lang="en-US"/>
          </a:p>
        </p:txBody>
      </p:sp>
    </p:spTree>
    <p:extLst>
      <p:ext uri="{BB962C8B-B14F-4D97-AF65-F5344CB8AC3E}">
        <p14:creationId xmlns:p14="http://schemas.microsoft.com/office/powerpoint/2010/main" val="3154304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LEDs, Buttons, Light Sensor</a:t>
            </a:r>
          </a:p>
        </p:txBody>
      </p:sp>
      <p:sp>
        <p:nvSpPr>
          <p:cNvPr id="4" name="Slide Number Placeholder 3"/>
          <p:cNvSpPr>
            <a:spLocks noGrp="1"/>
          </p:cNvSpPr>
          <p:nvPr>
            <p:ph type="sldNum" sz="quarter" idx="5"/>
          </p:nvPr>
        </p:nvSpPr>
        <p:spPr/>
        <p:txBody>
          <a:bodyPr/>
          <a:lstStyle/>
          <a:p>
            <a:fld id="{1B9A7D1C-6891-4300-8D99-0D124CBB56B7}" type="slidenum">
              <a:rPr lang="en-US" smtClean="0"/>
              <a:pPr/>
              <a:t>2</a:t>
            </a:fld>
            <a:endParaRPr lang="en-US"/>
          </a:p>
        </p:txBody>
      </p:sp>
    </p:spTree>
    <p:extLst>
      <p:ext uri="{BB962C8B-B14F-4D97-AF65-F5344CB8AC3E}">
        <p14:creationId xmlns:p14="http://schemas.microsoft.com/office/powerpoint/2010/main" val="479365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22</a:t>
            </a:fld>
            <a:endParaRPr lang="en-US"/>
          </a:p>
        </p:txBody>
      </p:sp>
    </p:spTree>
    <p:extLst>
      <p:ext uri="{BB962C8B-B14F-4D97-AF65-F5344CB8AC3E}">
        <p14:creationId xmlns:p14="http://schemas.microsoft.com/office/powerpoint/2010/main" val="344313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23</a:t>
            </a:fld>
            <a:endParaRPr lang="en-US"/>
          </a:p>
        </p:txBody>
      </p:sp>
    </p:spTree>
    <p:extLst>
      <p:ext uri="{BB962C8B-B14F-4D97-AF65-F5344CB8AC3E}">
        <p14:creationId xmlns:p14="http://schemas.microsoft.com/office/powerpoint/2010/main" val="3552899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24</a:t>
            </a:fld>
            <a:endParaRPr lang="en-US"/>
          </a:p>
        </p:txBody>
      </p:sp>
    </p:spTree>
    <p:extLst>
      <p:ext uri="{BB962C8B-B14F-4D97-AF65-F5344CB8AC3E}">
        <p14:creationId xmlns:p14="http://schemas.microsoft.com/office/powerpoint/2010/main" val="3400687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25</a:t>
            </a:fld>
            <a:endParaRPr lang="en-US"/>
          </a:p>
        </p:txBody>
      </p:sp>
    </p:spTree>
    <p:extLst>
      <p:ext uri="{BB962C8B-B14F-4D97-AF65-F5344CB8AC3E}">
        <p14:creationId xmlns:p14="http://schemas.microsoft.com/office/powerpoint/2010/main" val="965813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26</a:t>
            </a:fld>
            <a:endParaRPr lang="en-US"/>
          </a:p>
        </p:txBody>
      </p:sp>
    </p:spTree>
    <p:extLst>
      <p:ext uri="{BB962C8B-B14F-4D97-AF65-F5344CB8AC3E}">
        <p14:creationId xmlns:p14="http://schemas.microsoft.com/office/powerpoint/2010/main" val="1871299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27</a:t>
            </a:fld>
            <a:endParaRPr lang="en-US"/>
          </a:p>
        </p:txBody>
      </p:sp>
    </p:spTree>
    <p:extLst>
      <p:ext uri="{BB962C8B-B14F-4D97-AF65-F5344CB8AC3E}">
        <p14:creationId xmlns:p14="http://schemas.microsoft.com/office/powerpoint/2010/main" val="733520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28</a:t>
            </a:fld>
            <a:endParaRPr lang="en-US"/>
          </a:p>
        </p:txBody>
      </p:sp>
    </p:spTree>
    <p:extLst>
      <p:ext uri="{BB962C8B-B14F-4D97-AF65-F5344CB8AC3E}">
        <p14:creationId xmlns:p14="http://schemas.microsoft.com/office/powerpoint/2010/main" val="2778794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29</a:t>
            </a:fld>
            <a:endParaRPr lang="en-US"/>
          </a:p>
        </p:txBody>
      </p:sp>
    </p:spTree>
    <p:extLst>
      <p:ext uri="{BB962C8B-B14F-4D97-AF65-F5344CB8AC3E}">
        <p14:creationId xmlns:p14="http://schemas.microsoft.com/office/powerpoint/2010/main" val="4107096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30</a:t>
            </a:fld>
            <a:endParaRPr lang="en-US"/>
          </a:p>
        </p:txBody>
      </p:sp>
    </p:spTree>
    <p:extLst>
      <p:ext uri="{BB962C8B-B14F-4D97-AF65-F5344CB8AC3E}">
        <p14:creationId xmlns:p14="http://schemas.microsoft.com/office/powerpoint/2010/main" val="58891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31</a:t>
            </a:fld>
            <a:endParaRPr lang="en-US"/>
          </a:p>
        </p:txBody>
      </p:sp>
    </p:spTree>
    <p:extLst>
      <p:ext uri="{BB962C8B-B14F-4D97-AF65-F5344CB8AC3E}">
        <p14:creationId xmlns:p14="http://schemas.microsoft.com/office/powerpoint/2010/main" val="3884264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3</a:t>
            </a:fld>
            <a:endParaRPr lang="en-US"/>
          </a:p>
        </p:txBody>
      </p:sp>
    </p:spTree>
    <p:extLst>
      <p:ext uri="{BB962C8B-B14F-4D97-AF65-F5344CB8AC3E}">
        <p14:creationId xmlns:p14="http://schemas.microsoft.com/office/powerpoint/2010/main" val="881044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32</a:t>
            </a:fld>
            <a:endParaRPr lang="en-US"/>
          </a:p>
        </p:txBody>
      </p:sp>
    </p:spTree>
    <p:extLst>
      <p:ext uri="{BB962C8B-B14F-4D97-AF65-F5344CB8AC3E}">
        <p14:creationId xmlns:p14="http://schemas.microsoft.com/office/powerpoint/2010/main" val="960970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33</a:t>
            </a:fld>
            <a:endParaRPr lang="en-US"/>
          </a:p>
        </p:txBody>
      </p:sp>
    </p:spTree>
    <p:extLst>
      <p:ext uri="{BB962C8B-B14F-4D97-AF65-F5344CB8AC3E}">
        <p14:creationId xmlns:p14="http://schemas.microsoft.com/office/powerpoint/2010/main" val="3729387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37</a:t>
            </a:fld>
            <a:endParaRPr lang="en-US"/>
          </a:p>
        </p:txBody>
      </p:sp>
    </p:spTree>
    <p:extLst>
      <p:ext uri="{BB962C8B-B14F-4D97-AF65-F5344CB8AC3E}">
        <p14:creationId xmlns:p14="http://schemas.microsoft.com/office/powerpoint/2010/main" val="3567297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39</a:t>
            </a:fld>
            <a:endParaRPr lang="en-US"/>
          </a:p>
        </p:txBody>
      </p:sp>
    </p:spTree>
    <p:extLst>
      <p:ext uri="{BB962C8B-B14F-4D97-AF65-F5344CB8AC3E}">
        <p14:creationId xmlns:p14="http://schemas.microsoft.com/office/powerpoint/2010/main" val="1433615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40</a:t>
            </a:fld>
            <a:endParaRPr lang="en-US"/>
          </a:p>
        </p:txBody>
      </p:sp>
    </p:spTree>
    <p:extLst>
      <p:ext uri="{BB962C8B-B14F-4D97-AF65-F5344CB8AC3E}">
        <p14:creationId xmlns:p14="http://schemas.microsoft.com/office/powerpoint/2010/main" val="2497527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41</a:t>
            </a:fld>
            <a:endParaRPr lang="en-US"/>
          </a:p>
        </p:txBody>
      </p:sp>
    </p:spTree>
    <p:extLst>
      <p:ext uri="{BB962C8B-B14F-4D97-AF65-F5344CB8AC3E}">
        <p14:creationId xmlns:p14="http://schemas.microsoft.com/office/powerpoint/2010/main" val="1967370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42</a:t>
            </a:fld>
            <a:endParaRPr lang="en-US"/>
          </a:p>
        </p:txBody>
      </p:sp>
    </p:spTree>
    <p:extLst>
      <p:ext uri="{BB962C8B-B14F-4D97-AF65-F5344CB8AC3E}">
        <p14:creationId xmlns:p14="http://schemas.microsoft.com/office/powerpoint/2010/main" val="475642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43</a:t>
            </a:fld>
            <a:endParaRPr lang="en-US"/>
          </a:p>
        </p:txBody>
      </p:sp>
    </p:spTree>
    <p:extLst>
      <p:ext uri="{BB962C8B-B14F-4D97-AF65-F5344CB8AC3E}">
        <p14:creationId xmlns:p14="http://schemas.microsoft.com/office/powerpoint/2010/main" val="2535211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44</a:t>
            </a:fld>
            <a:endParaRPr lang="en-US"/>
          </a:p>
        </p:txBody>
      </p:sp>
    </p:spTree>
    <p:extLst>
      <p:ext uri="{BB962C8B-B14F-4D97-AF65-F5344CB8AC3E}">
        <p14:creationId xmlns:p14="http://schemas.microsoft.com/office/powerpoint/2010/main" val="2818440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45</a:t>
            </a:fld>
            <a:endParaRPr lang="en-US"/>
          </a:p>
        </p:txBody>
      </p:sp>
    </p:spTree>
    <p:extLst>
      <p:ext uri="{BB962C8B-B14F-4D97-AF65-F5344CB8AC3E}">
        <p14:creationId xmlns:p14="http://schemas.microsoft.com/office/powerpoint/2010/main" val="1661165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4</a:t>
            </a:fld>
            <a:endParaRPr lang="en-US"/>
          </a:p>
        </p:txBody>
      </p:sp>
    </p:spTree>
    <p:extLst>
      <p:ext uri="{BB962C8B-B14F-4D97-AF65-F5344CB8AC3E}">
        <p14:creationId xmlns:p14="http://schemas.microsoft.com/office/powerpoint/2010/main" val="23595672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46</a:t>
            </a:fld>
            <a:endParaRPr lang="en-US"/>
          </a:p>
        </p:txBody>
      </p:sp>
    </p:spTree>
    <p:extLst>
      <p:ext uri="{BB962C8B-B14F-4D97-AF65-F5344CB8AC3E}">
        <p14:creationId xmlns:p14="http://schemas.microsoft.com/office/powerpoint/2010/main" val="2030669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47</a:t>
            </a:fld>
            <a:endParaRPr lang="en-US"/>
          </a:p>
        </p:txBody>
      </p:sp>
    </p:spTree>
    <p:extLst>
      <p:ext uri="{BB962C8B-B14F-4D97-AF65-F5344CB8AC3E}">
        <p14:creationId xmlns:p14="http://schemas.microsoft.com/office/powerpoint/2010/main" val="2616239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48</a:t>
            </a:fld>
            <a:endParaRPr lang="en-US"/>
          </a:p>
        </p:txBody>
      </p:sp>
    </p:spTree>
    <p:extLst>
      <p:ext uri="{BB962C8B-B14F-4D97-AF65-F5344CB8AC3E}">
        <p14:creationId xmlns:p14="http://schemas.microsoft.com/office/powerpoint/2010/main" val="15182329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49</a:t>
            </a:fld>
            <a:endParaRPr lang="en-US"/>
          </a:p>
        </p:txBody>
      </p:sp>
    </p:spTree>
    <p:extLst>
      <p:ext uri="{BB962C8B-B14F-4D97-AF65-F5344CB8AC3E}">
        <p14:creationId xmlns:p14="http://schemas.microsoft.com/office/powerpoint/2010/main" val="2355499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7</a:t>
            </a:fld>
            <a:endParaRPr lang="en-US"/>
          </a:p>
        </p:txBody>
      </p:sp>
    </p:spTree>
    <p:extLst>
      <p:ext uri="{BB962C8B-B14F-4D97-AF65-F5344CB8AC3E}">
        <p14:creationId xmlns:p14="http://schemas.microsoft.com/office/powerpoint/2010/main" val="168561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8</a:t>
            </a:fld>
            <a:endParaRPr lang="en-US"/>
          </a:p>
        </p:txBody>
      </p:sp>
    </p:spTree>
    <p:extLst>
      <p:ext uri="{BB962C8B-B14F-4D97-AF65-F5344CB8AC3E}">
        <p14:creationId xmlns:p14="http://schemas.microsoft.com/office/powerpoint/2010/main" val="4261311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9</a:t>
            </a:fld>
            <a:endParaRPr lang="en-US"/>
          </a:p>
        </p:txBody>
      </p:sp>
    </p:spTree>
    <p:extLst>
      <p:ext uri="{BB962C8B-B14F-4D97-AF65-F5344CB8AC3E}">
        <p14:creationId xmlns:p14="http://schemas.microsoft.com/office/powerpoint/2010/main" val="1797357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10</a:t>
            </a:fld>
            <a:endParaRPr lang="en-US"/>
          </a:p>
        </p:txBody>
      </p:sp>
    </p:spTree>
    <p:extLst>
      <p:ext uri="{BB962C8B-B14F-4D97-AF65-F5344CB8AC3E}">
        <p14:creationId xmlns:p14="http://schemas.microsoft.com/office/powerpoint/2010/main" val="1328985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11</a:t>
            </a:fld>
            <a:endParaRPr lang="en-US"/>
          </a:p>
        </p:txBody>
      </p:sp>
    </p:spTree>
    <p:extLst>
      <p:ext uri="{BB962C8B-B14F-4D97-AF65-F5344CB8AC3E}">
        <p14:creationId xmlns:p14="http://schemas.microsoft.com/office/powerpoint/2010/main" val="27928897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sv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436" y="0"/>
            <a:ext cx="24376777" cy="13715999"/>
          </a:xfrm>
          <a:prstGeom prst="rect">
            <a:avLst/>
          </a:prstGeom>
        </p:spPr>
      </p:pic>
      <p:sp>
        <p:nvSpPr>
          <p:cNvPr id="2" name="Title 1"/>
          <p:cNvSpPr>
            <a:spLocks noGrp="1"/>
          </p:cNvSpPr>
          <p:nvPr>
            <p:ph type="ctrTitle" hasCustomPrompt="1"/>
          </p:nvPr>
        </p:nvSpPr>
        <p:spPr>
          <a:xfrm>
            <a:off x="13669495" y="6687217"/>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3669494" y="10550374"/>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6284601" y="12125830"/>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C7D527F-C6C4-E44F-BDB4-A126DC0CD26B}"/>
              </a:ext>
            </a:extLst>
          </p:cNvPr>
          <p:cNvSpPr txBox="1"/>
          <p:nvPr userDrawn="1"/>
        </p:nvSpPr>
        <p:spPr>
          <a:xfrm>
            <a:off x="21259800" y="-5519057"/>
            <a:ext cx="184731" cy="646203"/>
          </a:xfrm>
          <a:prstGeom prst="rect">
            <a:avLst/>
          </a:prstGeom>
          <a:noFill/>
        </p:spPr>
        <p:txBody>
          <a:bodyPr wrap="none" rtlCol="0">
            <a:spAutoFit/>
          </a:bodyPr>
          <a:lstStyle/>
          <a:p>
            <a:endParaRPr lang="en-US" dirty="0"/>
          </a:p>
        </p:txBody>
      </p:sp>
      <p:pic>
        <p:nvPicPr>
          <p:cNvPr id="10" name="Graphic 9">
            <a:extLst>
              <a:ext uri="{FF2B5EF4-FFF2-40B4-BE49-F238E27FC236}">
                <a16:creationId xmlns:a16="http://schemas.microsoft.com/office/drawing/2014/main" id="{620105BE-9E56-8D42-8515-449BE5CCF73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811" r="55568" b="-1923"/>
          <a:stretch/>
        </p:blipFill>
        <p:spPr>
          <a:xfrm rot="10800000">
            <a:off x="0" y="3567339"/>
            <a:ext cx="11245862" cy="10148661"/>
          </a:xfrm>
          <a:prstGeom prst="rect">
            <a:avLst/>
          </a:prstGeom>
        </p:spPr>
      </p:pic>
      <p:pic>
        <p:nvPicPr>
          <p:cNvPr id="11" name="Graphic 10">
            <a:extLst>
              <a:ext uri="{FF2B5EF4-FFF2-40B4-BE49-F238E27FC236}">
                <a16:creationId xmlns:a16="http://schemas.microsoft.com/office/drawing/2014/main" id="{FEE09D14-0F49-234E-A240-90B40773619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264" t="-341" r="22385" b="79068"/>
          <a:stretch/>
        </p:blipFill>
        <p:spPr>
          <a:xfrm rot="10800000">
            <a:off x="0" y="-170783"/>
            <a:ext cx="24377651" cy="10148661"/>
          </a:xfrm>
          <a:prstGeom prst="rect">
            <a:avLst/>
          </a:prstGeom>
        </p:spPr>
      </p:pic>
    </p:spTree>
    <p:extLst>
      <p:ext uri="{BB962C8B-B14F-4D97-AF65-F5344CB8AC3E}">
        <p14:creationId xmlns:p14="http://schemas.microsoft.com/office/powerpoint/2010/main" val="2677950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D8DFE82-6264-C14D-BA47-1710E9300F0C}"/>
              </a:ext>
            </a:extLst>
          </p:cNvPr>
          <p:cNvSpPr>
            <a:spLocks noGrp="1"/>
          </p:cNvSpPr>
          <p:nvPr>
            <p:ph type="pic" sz="quarter" idx="15"/>
          </p:nvPr>
        </p:nvSpPr>
        <p:spPr>
          <a:xfrm>
            <a:off x="12188825" y="0"/>
            <a:ext cx="12188825" cy="13716000"/>
          </a:xfrm>
          <a:prstGeom prst="rect">
            <a:avLst/>
          </a:prstGeom>
          <a:solidFill>
            <a:schemeClr val="bg1">
              <a:lumMod val="95000"/>
            </a:schemeClr>
          </a:solidFill>
          <a:ln w="171450">
            <a:noFill/>
          </a:ln>
        </p:spPr>
        <p:txBody>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424954646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FACEFD4-E172-9A4B-A60B-59D597800A26}"/>
              </a:ext>
            </a:extLst>
          </p:cNvPr>
          <p:cNvSpPr>
            <a:spLocks noGrp="1"/>
          </p:cNvSpPr>
          <p:nvPr>
            <p:ph type="pic" sz="quarter" idx="15"/>
          </p:nvPr>
        </p:nvSpPr>
        <p:spPr>
          <a:xfrm>
            <a:off x="11158600" y="0"/>
            <a:ext cx="13219050" cy="11972260"/>
          </a:xfrm>
          <a:custGeom>
            <a:avLst/>
            <a:gdLst>
              <a:gd name="connsiteX0" fmla="*/ 12417069 w 13812287"/>
              <a:gd name="connsiteY0" fmla="*/ 3387507 h 12509544"/>
              <a:gd name="connsiteX1" fmla="*/ 12963497 w 13812287"/>
              <a:gd name="connsiteY1" fmla="*/ 3534648 h 12509544"/>
              <a:gd name="connsiteX2" fmla="*/ 13812287 w 13812287"/>
              <a:gd name="connsiteY2" fmla="*/ 4028178 h 12509544"/>
              <a:gd name="connsiteX3" fmla="*/ 13812287 w 13812287"/>
              <a:gd name="connsiteY3" fmla="*/ 11868873 h 12509544"/>
              <a:gd name="connsiteX4" fmla="*/ 12963497 w 13812287"/>
              <a:gd name="connsiteY4" fmla="*/ 12362404 h 12509544"/>
              <a:gd name="connsiteX5" fmla="*/ 11870639 w 13812287"/>
              <a:gd name="connsiteY5" fmla="*/ 12362404 h 12509544"/>
              <a:gd name="connsiteX6" fmla="*/ 8891415 w 13812287"/>
              <a:gd name="connsiteY6" fmla="*/ 10629956 h 12509544"/>
              <a:gd name="connsiteX7" fmla="*/ 8348747 w 13812287"/>
              <a:gd name="connsiteY7" fmla="*/ 9685499 h 12509544"/>
              <a:gd name="connsiteX8" fmla="*/ 8348747 w 13812287"/>
              <a:gd name="connsiteY8" fmla="*/ 6211554 h 12509544"/>
              <a:gd name="connsiteX9" fmla="*/ 8891415 w 13812287"/>
              <a:gd name="connsiteY9" fmla="*/ 5267096 h 12509544"/>
              <a:gd name="connsiteX10" fmla="*/ 11870639 w 13812287"/>
              <a:gd name="connsiteY10" fmla="*/ 3534648 h 12509544"/>
              <a:gd name="connsiteX11" fmla="*/ 12417069 w 13812287"/>
              <a:gd name="connsiteY11" fmla="*/ 3387507 h 12509544"/>
              <a:gd name="connsiteX12" fmla="*/ 4068322 w 13812287"/>
              <a:gd name="connsiteY12" fmla="*/ 3387507 h 12509544"/>
              <a:gd name="connsiteX13" fmla="*/ 4614751 w 13812287"/>
              <a:gd name="connsiteY13" fmla="*/ 3534647 h 12509544"/>
              <a:gd name="connsiteX14" fmla="*/ 7593975 w 13812287"/>
              <a:gd name="connsiteY14" fmla="*/ 5267096 h 12509544"/>
              <a:gd name="connsiteX15" fmla="*/ 8136643 w 13812287"/>
              <a:gd name="connsiteY15" fmla="*/ 6211552 h 12509544"/>
              <a:gd name="connsiteX16" fmla="*/ 8136643 w 13812287"/>
              <a:gd name="connsiteY16" fmla="*/ 9685499 h 12509544"/>
              <a:gd name="connsiteX17" fmla="*/ 7593975 w 13812287"/>
              <a:gd name="connsiteY17" fmla="*/ 10629956 h 12509544"/>
              <a:gd name="connsiteX18" fmla="*/ 4614751 w 13812287"/>
              <a:gd name="connsiteY18" fmla="*/ 12362404 h 12509544"/>
              <a:gd name="connsiteX19" fmla="*/ 3521892 w 13812287"/>
              <a:gd name="connsiteY19" fmla="*/ 12362404 h 12509544"/>
              <a:gd name="connsiteX20" fmla="*/ 542669 w 13812287"/>
              <a:gd name="connsiteY20" fmla="*/ 10629956 h 12509544"/>
              <a:gd name="connsiteX21" fmla="*/ 0 w 13812287"/>
              <a:gd name="connsiteY21" fmla="*/ 9685499 h 12509544"/>
              <a:gd name="connsiteX22" fmla="*/ 0 w 13812287"/>
              <a:gd name="connsiteY22" fmla="*/ 6211553 h 12509544"/>
              <a:gd name="connsiteX23" fmla="*/ 542669 w 13812287"/>
              <a:gd name="connsiteY23" fmla="*/ 5267096 h 12509544"/>
              <a:gd name="connsiteX24" fmla="*/ 3521892 w 13812287"/>
              <a:gd name="connsiteY24" fmla="*/ 3534647 h 12509544"/>
              <a:gd name="connsiteX25" fmla="*/ 4068322 w 13812287"/>
              <a:gd name="connsiteY25" fmla="*/ 3387507 h 12509544"/>
              <a:gd name="connsiteX26" fmla="*/ 4186587 w 13812287"/>
              <a:gd name="connsiteY26" fmla="*/ 0 h 12509544"/>
              <a:gd name="connsiteX27" fmla="*/ 12323229 w 13812287"/>
              <a:gd name="connsiteY27" fmla="*/ 0 h 12509544"/>
              <a:gd name="connsiteX28" fmla="*/ 12323229 w 13812287"/>
              <a:gd name="connsiteY28" fmla="*/ 2446542 h 12509544"/>
              <a:gd name="connsiteX29" fmla="*/ 11780561 w 13812287"/>
              <a:gd name="connsiteY29" fmla="*/ 3391000 h 12509544"/>
              <a:gd name="connsiteX30" fmla="*/ 8801337 w 13812287"/>
              <a:gd name="connsiteY30" fmla="*/ 5123450 h 12509544"/>
              <a:gd name="connsiteX31" fmla="*/ 7708479 w 13812287"/>
              <a:gd name="connsiteY31" fmla="*/ 5123450 h 12509544"/>
              <a:gd name="connsiteX32" fmla="*/ 4729255 w 13812287"/>
              <a:gd name="connsiteY32" fmla="*/ 3391000 h 12509544"/>
              <a:gd name="connsiteX33" fmla="*/ 4186587 w 13812287"/>
              <a:gd name="connsiteY33" fmla="*/ 2446542 h 1250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812287" h="12509544">
                <a:moveTo>
                  <a:pt x="12417069" y="3387507"/>
                </a:moveTo>
                <a:cubicBezTo>
                  <a:pt x="12605781" y="3387507"/>
                  <a:pt x="12794495" y="3436554"/>
                  <a:pt x="12963497" y="3534648"/>
                </a:cubicBezTo>
                <a:lnTo>
                  <a:pt x="13812287" y="4028178"/>
                </a:lnTo>
                <a:lnTo>
                  <a:pt x="13812287" y="11868873"/>
                </a:lnTo>
                <a:lnTo>
                  <a:pt x="12963497" y="12362404"/>
                </a:lnTo>
                <a:cubicBezTo>
                  <a:pt x="12625493" y="12558591"/>
                  <a:pt x="12208645" y="12558591"/>
                  <a:pt x="11870639" y="12362404"/>
                </a:cubicBezTo>
                <a:lnTo>
                  <a:pt x="8891415" y="10629956"/>
                </a:lnTo>
                <a:cubicBezTo>
                  <a:pt x="8555747" y="10434410"/>
                  <a:pt x="8349071" y="10074712"/>
                  <a:pt x="8348747" y="9685499"/>
                </a:cubicBezTo>
                <a:lnTo>
                  <a:pt x="8348747" y="6211554"/>
                </a:lnTo>
                <a:cubicBezTo>
                  <a:pt x="8349071" y="5822341"/>
                  <a:pt x="8555747" y="5462641"/>
                  <a:pt x="8891415" y="5267096"/>
                </a:cubicBezTo>
                <a:lnTo>
                  <a:pt x="11870639" y="3534648"/>
                </a:lnTo>
                <a:cubicBezTo>
                  <a:pt x="12039641" y="3436554"/>
                  <a:pt x="12228355" y="3387507"/>
                  <a:pt x="12417069" y="3387507"/>
                </a:cubicBezTo>
                <a:close/>
                <a:moveTo>
                  <a:pt x="4068322" y="3387507"/>
                </a:moveTo>
                <a:cubicBezTo>
                  <a:pt x="4257035" y="3387507"/>
                  <a:pt x="4445748" y="3436554"/>
                  <a:pt x="4614751" y="3534647"/>
                </a:cubicBezTo>
                <a:lnTo>
                  <a:pt x="7593975" y="5267096"/>
                </a:lnTo>
                <a:cubicBezTo>
                  <a:pt x="7929643" y="5462641"/>
                  <a:pt x="8136319" y="5822339"/>
                  <a:pt x="8136643" y="6211552"/>
                </a:cubicBezTo>
                <a:lnTo>
                  <a:pt x="8136643" y="9685499"/>
                </a:lnTo>
                <a:cubicBezTo>
                  <a:pt x="8136319" y="10074711"/>
                  <a:pt x="7929643" y="10434410"/>
                  <a:pt x="7593975" y="10629956"/>
                </a:cubicBezTo>
                <a:lnTo>
                  <a:pt x="4614751" y="12362404"/>
                </a:lnTo>
                <a:cubicBezTo>
                  <a:pt x="4276744" y="12558591"/>
                  <a:pt x="3859899" y="12558591"/>
                  <a:pt x="3521892" y="12362404"/>
                </a:cubicBezTo>
                <a:lnTo>
                  <a:pt x="542669" y="10629956"/>
                </a:lnTo>
                <a:cubicBezTo>
                  <a:pt x="207000" y="10434410"/>
                  <a:pt x="324" y="10074712"/>
                  <a:pt x="0" y="9685499"/>
                </a:cubicBezTo>
                <a:lnTo>
                  <a:pt x="0" y="6211553"/>
                </a:lnTo>
                <a:cubicBezTo>
                  <a:pt x="324" y="5822341"/>
                  <a:pt x="207000" y="5462641"/>
                  <a:pt x="542669" y="5267096"/>
                </a:cubicBezTo>
                <a:lnTo>
                  <a:pt x="3521892" y="3534647"/>
                </a:lnTo>
                <a:cubicBezTo>
                  <a:pt x="3690896" y="3436554"/>
                  <a:pt x="3879609" y="3387507"/>
                  <a:pt x="4068322" y="3387507"/>
                </a:cubicBezTo>
                <a:close/>
                <a:moveTo>
                  <a:pt x="4186587" y="0"/>
                </a:moveTo>
                <a:lnTo>
                  <a:pt x="12323229" y="0"/>
                </a:lnTo>
                <a:lnTo>
                  <a:pt x="12323229" y="2446542"/>
                </a:lnTo>
                <a:cubicBezTo>
                  <a:pt x="12322905" y="2835756"/>
                  <a:pt x="12116229" y="3195454"/>
                  <a:pt x="11780561" y="3391000"/>
                </a:cubicBezTo>
                <a:lnTo>
                  <a:pt x="8801337" y="5123450"/>
                </a:lnTo>
                <a:cubicBezTo>
                  <a:pt x="8463331" y="5319634"/>
                  <a:pt x="8046485" y="5319634"/>
                  <a:pt x="7708479" y="5123450"/>
                </a:cubicBezTo>
                <a:lnTo>
                  <a:pt x="4729255" y="3391000"/>
                </a:lnTo>
                <a:cubicBezTo>
                  <a:pt x="4393587" y="3195454"/>
                  <a:pt x="4186911" y="2835756"/>
                  <a:pt x="4186587" y="2446542"/>
                </a:cubicBezTo>
                <a:close/>
              </a:path>
            </a:pathLst>
          </a:custGeom>
          <a:solidFill>
            <a:schemeClr val="bg1">
              <a:lumMod val="95000"/>
            </a:schemeClr>
          </a:solidFill>
          <a:ln w="171450">
            <a:noFill/>
          </a:ln>
        </p:spPr>
        <p:txBody>
          <a:bodyPr wrap="square">
            <a:noAutofit/>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02337224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4631E6E4-29C7-7147-AC76-9144096E962E}"/>
              </a:ext>
            </a:extLst>
          </p:cNvPr>
          <p:cNvSpPr>
            <a:spLocks noGrp="1"/>
          </p:cNvSpPr>
          <p:nvPr>
            <p:ph type="pic" sz="quarter" idx="15"/>
          </p:nvPr>
        </p:nvSpPr>
        <p:spPr>
          <a:xfrm>
            <a:off x="7609498" y="0"/>
            <a:ext cx="17754442" cy="13730121"/>
          </a:xfrm>
          <a:custGeom>
            <a:avLst/>
            <a:gdLst>
              <a:gd name="connsiteX0" fmla="*/ 12328724 w 13870810"/>
              <a:gd name="connsiteY0" fmla="*/ 9139853 h 10726775"/>
              <a:gd name="connsiteX1" fmla="*/ 12527946 w 13870810"/>
              <a:gd name="connsiteY1" fmla="*/ 9193379 h 10726775"/>
              <a:gd name="connsiteX2" fmla="*/ 13614138 w 13870810"/>
              <a:gd name="connsiteY2" fmla="*/ 9824293 h 10726775"/>
              <a:gd name="connsiteX3" fmla="*/ 13811988 w 13870810"/>
              <a:gd name="connsiteY3" fmla="*/ 10167181 h 10726775"/>
              <a:gd name="connsiteX4" fmla="*/ 13811988 w 13870810"/>
              <a:gd name="connsiteY4" fmla="*/ 10726775 h 10726775"/>
              <a:gd name="connsiteX5" fmla="*/ 10845460 w 13870810"/>
              <a:gd name="connsiteY5" fmla="*/ 10726775 h 10726775"/>
              <a:gd name="connsiteX6" fmla="*/ 10845460 w 13870810"/>
              <a:gd name="connsiteY6" fmla="*/ 10167181 h 10726775"/>
              <a:gd name="connsiteX7" fmla="*/ 11043310 w 13870810"/>
              <a:gd name="connsiteY7" fmla="*/ 9824293 h 10726775"/>
              <a:gd name="connsiteX8" fmla="*/ 12129502 w 13870810"/>
              <a:gd name="connsiteY8" fmla="*/ 9193379 h 10726775"/>
              <a:gd name="connsiteX9" fmla="*/ 12328724 w 13870810"/>
              <a:gd name="connsiteY9" fmla="*/ 9139853 h 10726775"/>
              <a:gd name="connsiteX10" fmla="*/ 9230022 w 13870810"/>
              <a:gd name="connsiteY10" fmla="*/ 9139853 h 10726775"/>
              <a:gd name="connsiteX11" fmla="*/ 9429244 w 13870810"/>
              <a:gd name="connsiteY11" fmla="*/ 9193379 h 10726775"/>
              <a:gd name="connsiteX12" fmla="*/ 10515436 w 13870810"/>
              <a:gd name="connsiteY12" fmla="*/ 9824293 h 10726775"/>
              <a:gd name="connsiteX13" fmla="*/ 10713286 w 13870810"/>
              <a:gd name="connsiteY13" fmla="*/ 10167181 h 10726775"/>
              <a:gd name="connsiteX14" fmla="*/ 10713286 w 13870810"/>
              <a:gd name="connsiteY14" fmla="*/ 10726775 h 10726775"/>
              <a:gd name="connsiteX15" fmla="*/ 7746758 w 13870810"/>
              <a:gd name="connsiteY15" fmla="*/ 10726775 h 10726775"/>
              <a:gd name="connsiteX16" fmla="*/ 7746758 w 13870810"/>
              <a:gd name="connsiteY16" fmla="*/ 10167181 h 10726775"/>
              <a:gd name="connsiteX17" fmla="*/ 7944608 w 13870810"/>
              <a:gd name="connsiteY17" fmla="*/ 9824293 h 10726775"/>
              <a:gd name="connsiteX18" fmla="*/ 9030800 w 13870810"/>
              <a:gd name="connsiteY18" fmla="*/ 9193379 h 10726775"/>
              <a:gd name="connsiteX19" fmla="*/ 9230022 w 13870810"/>
              <a:gd name="connsiteY19" fmla="*/ 9139853 h 10726775"/>
              <a:gd name="connsiteX20" fmla="*/ 6131318 w 13870810"/>
              <a:gd name="connsiteY20" fmla="*/ 9139853 h 10726775"/>
              <a:gd name="connsiteX21" fmla="*/ 6330540 w 13870810"/>
              <a:gd name="connsiteY21" fmla="*/ 9193379 h 10726775"/>
              <a:gd name="connsiteX22" fmla="*/ 7416732 w 13870810"/>
              <a:gd name="connsiteY22" fmla="*/ 9824293 h 10726775"/>
              <a:gd name="connsiteX23" fmla="*/ 7614583 w 13870810"/>
              <a:gd name="connsiteY23" fmla="*/ 10167181 h 10726775"/>
              <a:gd name="connsiteX24" fmla="*/ 7614583 w 13870810"/>
              <a:gd name="connsiteY24" fmla="*/ 10726775 h 10726775"/>
              <a:gd name="connsiteX25" fmla="*/ 4648054 w 13870810"/>
              <a:gd name="connsiteY25" fmla="*/ 10726775 h 10726775"/>
              <a:gd name="connsiteX26" fmla="*/ 4648054 w 13870810"/>
              <a:gd name="connsiteY26" fmla="*/ 10167181 h 10726775"/>
              <a:gd name="connsiteX27" fmla="*/ 4845905 w 13870810"/>
              <a:gd name="connsiteY27" fmla="*/ 9824293 h 10726775"/>
              <a:gd name="connsiteX28" fmla="*/ 5932096 w 13870810"/>
              <a:gd name="connsiteY28" fmla="*/ 9193379 h 10726775"/>
              <a:gd name="connsiteX29" fmla="*/ 6131318 w 13870810"/>
              <a:gd name="connsiteY29" fmla="*/ 9139853 h 10726775"/>
              <a:gd name="connsiteX30" fmla="*/ 3032614 w 13870810"/>
              <a:gd name="connsiteY30" fmla="*/ 9139853 h 10726775"/>
              <a:gd name="connsiteX31" fmla="*/ 3231836 w 13870810"/>
              <a:gd name="connsiteY31" fmla="*/ 9193379 h 10726775"/>
              <a:gd name="connsiteX32" fmla="*/ 4318028 w 13870810"/>
              <a:gd name="connsiteY32" fmla="*/ 9824293 h 10726775"/>
              <a:gd name="connsiteX33" fmla="*/ 4515879 w 13870810"/>
              <a:gd name="connsiteY33" fmla="*/ 10167181 h 10726775"/>
              <a:gd name="connsiteX34" fmla="*/ 4515879 w 13870810"/>
              <a:gd name="connsiteY34" fmla="*/ 10726775 h 10726775"/>
              <a:gd name="connsiteX35" fmla="*/ 1549350 w 13870810"/>
              <a:gd name="connsiteY35" fmla="*/ 10726775 h 10726775"/>
              <a:gd name="connsiteX36" fmla="*/ 1549350 w 13870810"/>
              <a:gd name="connsiteY36" fmla="*/ 10167181 h 10726775"/>
              <a:gd name="connsiteX37" fmla="*/ 1747201 w 13870810"/>
              <a:gd name="connsiteY37" fmla="*/ 9824293 h 10726775"/>
              <a:gd name="connsiteX38" fmla="*/ 2833392 w 13870810"/>
              <a:gd name="connsiteY38" fmla="*/ 9193379 h 10726775"/>
              <a:gd name="connsiteX39" fmla="*/ 3032614 w 13870810"/>
              <a:gd name="connsiteY39" fmla="*/ 9139853 h 10726775"/>
              <a:gd name="connsiteX40" fmla="*/ 10779374 w 13870810"/>
              <a:gd name="connsiteY40" fmla="*/ 6466696 h 10726775"/>
              <a:gd name="connsiteX41" fmla="*/ 10978596 w 13870810"/>
              <a:gd name="connsiteY41" fmla="*/ 6520222 h 10726775"/>
              <a:gd name="connsiteX42" fmla="*/ 12064788 w 13870810"/>
              <a:gd name="connsiteY42" fmla="*/ 7149765 h 10726775"/>
              <a:gd name="connsiteX43" fmla="*/ 12262638 w 13870810"/>
              <a:gd name="connsiteY43" fmla="*/ 7492654 h 10726775"/>
              <a:gd name="connsiteX44" fmla="*/ 12262638 w 13870810"/>
              <a:gd name="connsiteY44" fmla="*/ 8756403 h 10726775"/>
              <a:gd name="connsiteX45" fmla="*/ 12064788 w 13870810"/>
              <a:gd name="connsiteY45" fmla="*/ 9099291 h 10726775"/>
              <a:gd name="connsiteX46" fmla="*/ 10978596 w 13870810"/>
              <a:gd name="connsiteY46" fmla="*/ 9730206 h 10726775"/>
              <a:gd name="connsiteX47" fmla="*/ 10580152 w 13870810"/>
              <a:gd name="connsiteY47" fmla="*/ 9730206 h 10726775"/>
              <a:gd name="connsiteX48" fmla="*/ 9493960 w 13870810"/>
              <a:gd name="connsiteY48" fmla="*/ 9100662 h 10726775"/>
              <a:gd name="connsiteX49" fmla="*/ 9296110 w 13870810"/>
              <a:gd name="connsiteY49" fmla="*/ 8757774 h 10726775"/>
              <a:gd name="connsiteX50" fmla="*/ 9296110 w 13870810"/>
              <a:gd name="connsiteY50" fmla="*/ 7493339 h 10726775"/>
              <a:gd name="connsiteX51" fmla="*/ 9493960 w 13870810"/>
              <a:gd name="connsiteY51" fmla="*/ 7150451 h 10726775"/>
              <a:gd name="connsiteX52" fmla="*/ 10580152 w 13870810"/>
              <a:gd name="connsiteY52" fmla="*/ 6520222 h 10726775"/>
              <a:gd name="connsiteX53" fmla="*/ 10779374 w 13870810"/>
              <a:gd name="connsiteY53" fmla="*/ 6466696 h 10726775"/>
              <a:gd name="connsiteX54" fmla="*/ 7680670 w 13870810"/>
              <a:gd name="connsiteY54" fmla="*/ 6466696 h 10726775"/>
              <a:gd name="connsiteX55" fmla="*/ 7879892 w 13870810"/>
              <a:gd name="connsiteY55" fmla="*/ 6520222 h 10726775"/>
              <a:gd name="connsiteX56" fmla="*/ 8966084 w 13870810"/>
              <a:gd name="connsiteY56" fmla="*/ 7149765 h 10726775"/>
              <a:gd name="connsiteX57" fmla="*/ 9163934 w 13870810"/>
              <a:gd name="connsiteY57" fmla="*/ 7492654 h 10726775"/>
              <a:gd name="connsiteX58" fmla="*/ 9163934 w 13870810"/>
              <a:gd name="connsiteY58" fmla="*/ 8756403 h 10726775"/>
              <a:gd name="connsiteX59" fmla="*/ 8966084 w 13870810"/>
              <a:gd name="connsiteY59" fmla="*/ 9099291 h 10726775"/>
              <a:gd name="connsiteX60" fmla="*/ 7879892 w 13870810"/>
              <a:gd name="connsiteY60" fmla="*/ 9730206 h 10726775"/>
              <a:gd name="connsiteX61" fmla="*/ 7481448 w 13870810"/>
              <a:gd name="connsiteY61" fmla="*/ 9730206 h 10726775"/>
              <a:gd name="connsiteX62" fmla="*/ 6395256 w 13870810"/>
              <a:gd name="connsiteY62" fmla="*/ 9100662 h 10726775"/>
              <a:gd name="connsiteX63" fmla="*/ 6197406 w 13870810"/>
              <a:gd name="connsiteY63" fmla="*/ 8757774 h 10726775"/>
              <a:gd name="connsiteX64" fmla="*/ 6197406 w 13870810"/>
              <a:gd name="connsiteY64" fmla="*/ 7493339 h 10726775"/>
              <a:gd name="connsiteX65" fmla="*/ 6395256 w 13870810"/>
              <a:gd name="connsiteY65" fmla="*/ 7150451 h 10726775"/>
              <a:gd name="connsiteX66" fmla="*/ 7481448 w 13870810"/>
              <a:gd name="connsiteY66" fmla="*/ 6520222 h 10726775"/>
              <a:gd name="connsiteX67" fmla="*/ 7680670 w 13870810"/>
              <a:gd name="connsiteY67" fmla="*/ 6466696 h 10726775"/>
              <a:gd name="connsiteX68" fmla="*/ 4581966 w 13870810"/>
              <a:gd name="connsiteY68" fmla="*/ 6466696 h 10726775"/>
              <a:gd name="connsiteX69" fmla="*/ 4781188 w 13870810"/>
              <a:gd name="connsiteY69" fmla="*/ 6520222 h 10726775"/>
              <a:gd name="connsiteX70" fmla="*/ 5867380 w 13870810"/>
              <a:gd name="connsiteY70" fmla="*/ 7149765 h 10726775"/>
              <a:gd name="connsiteX71" fmla="*/ 6065231 w 13870810"/>
              <a:gd name="connsiteY71" fmla="*/ 7492654 h 10726775"/>
              <a:gd name="connsiteX72" fmla="*/ 6065231 w 13870810"/>
              <a:gd name="connsiteY72" fmla="*/ 8756403 h 10726775"/>
              <a:gd name="connsiteX73" fmla="*/ 5867380 w 13870810"/>
              <a:gd name="connsiteY73" fmla="*/ 9099291 h 10726775"/>
              <a:gd name="connsiteX74" fmla="*/ 4781190 w 13870810"/>
              <a:gd name="connsiteY74" fmla="*/ 9730206 h 10726775"/>
              <a:gd name="connsiteX75" fmla="*/ 4382745 w 13870810"/>
              <a:gd name="connsiteY75" fmla="*/ 9730206 h 10726775"/>
              <a:gd name="connsiteX76" fmla="*/ 3296553 w 13870810"/>
              <a:gd name="connsiteY76" fmla="*/ 9100662 h 10726775"/>
              <a:gd name="connsiteX77" fmla="*/ 3098702 w 13870810"/>
              <a:gd name="connsiteY77" fmla="*/ 8757774 h 10726775"/>
              <a:gd name="connsiteX78" fmla="*/ 3098702 w 13870810"/>
              <a:gd name="connsiteY78" fmla="*/ 7493339 h 10726775"/>
              <a:gd name="connsiteX79" fmla="*/ 3296553 w 13870810"/>
              <a:gd name="connsiteY79" fmla="*/ 7150451 h 10726775"/>
              <a:gd name="connsiteX80" fmla="*/ 4382744 w 13870810"/>
              <a:gd name="connsiteY80" fmla="*/ 6520222 h 10726775"/>
              <a:gd name="connsiteX81" fmla="*/ 4581966 w 13870810"/>
              <a:gd name="connsiteY81" fmla="*/ 6466696 h 10726775"/>
              <a:gd name="connsiteX82" fmla="*/ 13870810 w 13870810"/>
              <a:gd name="connsiteY82" fmla="*/ 6466183 h 10726775"/>
              <a:gd name="connsiteX83" fmla="*/ 13870810 w 13870810"/>
              <a:gd name="connsiteY83" fmla="*/ 9784246 h 10726775"/>
              <a:gd name="connsiteX84" fmla="*/ 13678854 w 13870810"/>
              <a:gd name="connsiteY84" fmla="*/ 9730891 h 10726775"/>
              <a:gd name="connsiteX85" fmla="*/ 12592664 w 13870810"/>
              <a:gd name="connsiteY85" fmla="*/ 9100662 h 10726775"/>
              <a:gd name="connsiteX86" fmla="*/ 12394814 w 13870810"/>
              <a:gd name="connsiteY86" fmla="*/ 8757774 h 10726775"/>
              <a:gd name="connsiteX87" fmla="*/ 12394814 w 13870810"/>
              <a:gd name="connsiteY87" fmla="*/ 7493339 h 10726775"/>
              <a:gd name="connsiteX88" fmla="*/ 12592664 w 13870810"/>
              <a:gd name="connsiteY88" fmla="*/ 7150450 h 10726775"/>
              <a:gd name="connsiteX89" fmla="*/ 13678854 w 13870810"/>
              <a:gd name="connsiteY89" fmla="*/ 6519536 h 10726775"/>
              <a:gd name="connsiteX90" fmla="*/ 13870810 w 13870810"/>
              <a:gd name="connsiteY90" fmla="*/ 6466183 h 10726775"/>
              <a:gd name="connsiteX91" fmla="*/ 1483263 w 13870810"/>
              <a:gd name="connsiteY91" fmla="*/ 6466010 h 10726775"/>
              <a:gd name="connsiteX92" fmla="*/ 1682485 w 13870810"/>
              <a:gd name="connsiteY92" fmla="*/ 6519536 h 10726775"/>
              <a:gd name="connsiteX93" fmla="*/ 2768677 w 13870810"/>
              <a:gd name="connsiteY93" fmla="*/ 7149765 h 10726775"/>
              <a:gd name="connsiteX94" fmla="*/ 2966528 w 13870810"/>
              <a:gd name="connsiteY94" fmla="*/ 7492653 h 10726775"/>
              <a:gd name="connsiteX95" fmla="*/ 2966528 w 13870810"/>
              <a:gd name="connsiteY95" fmla="*/ 8756402 h 10726775"/>
              <a:gd name="connsiteX96" fmla="*/ 2768677 w 13870810"/>
              <a:gd name="connsiteY96" fmla="*/ 9099291 h 10726775"/>
              <a:gd name="connsiteX97" fmla="*/ 1682487 w 13870810"/>
              <a:gd name="connsiteY97" fmla="*/ 9730205 h 10726775"/>
              <a:gd name="connsiteX98" fmla="*/ 1284042 w 13870810"/>
              <a:gd name="connsiteY98" fmla="*/ 9730205 h 10726775"/>
              <a:gd name="connsiteX99" fmla="*/ 197850 w 13870810"/>
              <a:gd name="connsiteY99" fmla="*/ 9099291 h 10726775"/>
              <a:gd name="connsiteX100" fmla="*/ 0 w 13870810"/>
              <a:gd name="connsiteY100" fmla="*/ 8756402 h 10726775"/>
              <a:gd name="connsiteX101" fmla="*/ 0 w 13870810"/>
              <a:gd name="connsiteY101" fmla="*/ 7493338 h 10726775"/>
              <a:gd name="connsiteX102" fmla="*/ 197850 w 13870810"/>
              <a:gd name="connsiteY102" fmla="*/ 7149765 h 10726775"/>
              <a:gd name="connsiteX103" fmla="*/ 1284041 w 13870810"/>
              <a:gd name="connsiteY103" fmla="*/ 6519536 h 10726775"/>
              <a:gd name="connsiteX104" fmla="*/ 1483263 w 13870810"/>
              <a:gd name="connsiteY104" fmla="*/ 6466010 h 10726775"/>
              <a:gd name="connsiteX105" fmla="*/ 12328724 w 13870810"/>
              <a:gd name="connsiteY105" fmla="*/ 3791482 h 10726775"/>
              <a:gd name="connsiteX106" fmla="*/ 12527946 w 13870810"/>
              <a:gd name="connsiteY106" fmla="*/ 3845008 h 10726775"/>
              <a:gd name="connsiteX107" fmla="*/ 13614138 w 13870810"/>
              <a:gd name="connsiteY107" fmla="*/ 4475237 h 10726775"/>
              <a:gd name="connsiteX108" fmla="*/ 13811988 w 13870810"/>
              <a:gd name="connsiteY108" fmla="*/ 4818811 h 10726775"/>
              <a:gd name="connsiteX109" fmla="*/ 13811988 w 13870810"/>
              <a:gd name="connsiteY109" fmla="*/ 6082560 h 10726775"/>
              <a:gd name="connsiteX110" fmla="*/ 13614138 w 13870810"/>
              <a:gd name="connsiteY110" fmla="*/ 6426134 h 10726775"/>
              <a:gd name="connsiteX111" fmla="*/ 12527946 w 13870810"/>
              <a:gd name="connsiteY111" fmla="*/ 7057048 h 10726775"/>
              <a:gd name="connsiteX112" fmla="*/ 12129502 w 13870810"/>
              <a:gd name="connsiteY112" fmla="*/ 7057048 h 10726775"/>
              <a:gd name="connsiteX113" fmla="*/ 11043310 w 13870810"/>
              <a:gd name="connsiteY113" fmla="*/ 6426134 h 10726775"/>
              <a:gd name="connsiteX114" fmla="*/ 10845460 w 13870810"/>
              <a:gd name="connsiteY114" fmla="*/ 6082560 h 10726775"/>
              <a:gd name="connsiteX115" fmla="*/ 10845460 w 13870810"/>
              <a:gd name="connsiteY115" fmla="*/ 4818811 h 10726775"/>
              <a:gd name="connsiteX116" fmla="*/ 11043310 w 13870810"/>
              <a:gd name="connsiteY116" fmla="*/ 4475237 h 10726775"/>
              <a:gd name="connsiteX117" fmla="*/ 12129502 w 13870810"/>
              <a:gd name="connsiteY117" fmla="*/ 3845008 h 10726775"/>
              <a:gd name="connsiteX118" fmla="*/ 12328724 w 13870810"/>
              <a:gd name="connsiteY118" fmla="*/ 3791482 h 10726775"/>
              <a:gd name="connsiteX119" fmla="*/ 9230022 w 13870810"/>
              <a:gd name="connsiteY119" fmla="*/ 3791482 h 10726775"/>
              <a:gd name="connsiteX120" fmla="*/ 9429244 w 13870810"/>
              <a:gd name="connsiteY120" fmla="*/ 3845008 h 10726775"/>
              <a:gd name="connsiteX121" fmla="*/ 10515436 w 13870810"/>
              <a:gd name="connsiteY121" fmla="*/ 4475237 h 10726775"/>
              <a:gd name="connsiteX122" fmla="*/ 10713286 w 13870810"/>
              <a:gd name="connsiteY122" fmla="*/ 4818811 h 10726775"/>
              <a:gd name="connsiteX123" fmla="*/ 10713286 w 13870810"/>
              <a:gd name="connsiteY123" fmla="*/ 6082560 h 10726775"/>
              <a:gd name="connsiteX124" fmla="*/ 10515436 w 13870810"/>
              <a:gd name="connsiteY124" fmla="*/ 6426134 h 10726775"/>
              <a:gd name="connsiteX125" fmla="*/ 9429244 w 13870810"/>
              <a:gd name="connsiteY125" fmla="*/ 7057048 h 10726775"/>
              <a:gd name="connsiteX126" fmla="*/ 9030800 w 13870810"/>
              <a:gd name="connsiteY126" fmla="*/ 7057048 h 10726775"/>
              <a:gd name="connsiteX127" fmla="*/ 7944608 w 13870810"/>
              <a:gd name="connsiteY127" fmla="*/ 6426134 h 10726775"/>
              <a:gd name="connsiteX128" fmla="*/ 7746758 w 13870810"/>
              <a:gd name="connsiteY128" fmla="*/ 6082560 h 10726775"/>
              <a:gd name="connsiteX129" fmla="*/ 7746758 w 13870810"/>
              <a:gd name="connsiteY129" fmla="*/ 4818811 h 10726775"/>
              <a:gd name="connsiteX130" fmla="*/ 7944608 w 13870810"/>
              <a:gd name="connsiteY130" fmla="*/ 4475237 h 10726775"/>
              <a:gd name="connsiteX131" fmla="*/ 9030800 w 13870810"/>
              <a:gd name="connsiteY131" fmla="*/ 3845008 h 10726775"/>
              <a:gd name="connsiteX132" fmla="*/ 9230022 w 13870810"/>
              <a:gd name="connsiteY132" fmla="*/ 3791482 h 10726775"/>
              <a:gd name="connsiteX133" fmla="*/ 6131318 w 13870810"/>
              <a:gd name="connsiteY133" fmla="*/ 3791482 h 10726775"/>
              <a:gd name="connsiteX134" fmla="*/ 6330540 w 13870810"/>
              <a:gd name="connsiteY134" fmla="*/ 3845008 h 10726775"/>
              <a:gd name="connsiteX135" fmla="*/ 7416732 w 13870810"/>
              <a:gd name="connsiteY135" fmla="*/ 4475237 h 10726775"/>
              <a:gd name="connsiteX136" fmla="*/ 7614583 w 13870810"/>
              <a:gd name="connsiteY136" fmla="*/ 4818811 h 10726775"/>
              <a:gd name="connsiteX137" fmla="*/ 7614583 w 13870810"/>
              <a:gd name="connsiteY137" fmla="*/ 6082560 h 10726775"/>
              <a:gd name="connsiteX138" fmla="*/ 7416732 w 13870810"/>
              <a:gd name="connsiteY138" fmla="*/ 6426134 h 10726775"/>
              <a:gd name="connsiteX139" fmla="*/ 6330542 w 13870810"/>
              <a:gd name="connsiteY139" fmla="*/ 7057048 h 10726775"/>
              <a:gd name="connsiteX140" fmla="*/ 5932097 w 13870810"/>
              <a:gd name="connsiteY140" fmla="*/ 7057048 h 10726775"/>
              <a:gd name="connsiteX141" fmla="*/ 4845905 w 13870810"/>
              <a:gd name="connsiteY141" fmla="*/ 6426134 h 10726775"/>
              <a:gd name="connsiteX142" fmla="*/ 4648054 w 13870810"/>
              <a:gd name="connsiteY142" fmla="*/ 6082560 h 10726775"/>
              <a:gd name="connsiteX143" fmla="*/ 4648054 w 13870810"/>
              <a:gd name="connsiteY143" fmla="*/ 4818811 h 10726775"/>
              <a:gd name="connsiteX144" fmla="*/ 4845905 w 13870810"/>
              <a:gd name="connsiteY144" fmla="*/ 4475237 h 10726775"/>
              <a:gd name="connsiteX145" fmla="*/ 5932096 w 13870810"/>
              <a:gd name="connsiteY145" fmla="*/ 3845008 h 10726775"/>
              <a:gd name="connsiteX146" fmla="*/ 6131318 w 13870810"/>
              <a:gd name="connsiteY146" fmla="*/ 3791482 h 10726775"/>
              <a:gd name="connsiteX147" fmla="*/ 3032614 w 13870810"/>
              <a:gd name="connsiteY147" fmla="*/ 3791482 h 10726775"/>
              <a:gd name="connsiteX148" fmla="*/ 3231836 w 13870810"/>
              <a:gd name="connsiteY148" fmla="*/ 3845008 h 10726775"/>
              <a:gd name="connsiteX149" fmla="*/ 4318028 w 13870810"/>
              <a:gd name="connsiteY149" fmla="*/ 4475237 h 10726775"/>
              <a:gd name="connsiteX150" fmla="*/ 4515879 w 13870810"/>
              <a:gd name="connsiteY150" fmla="*/ 4818811 h 10726775"/>
              <a:gd name="connsiteX151" fmla="*/ 4515879 w 13870810"/>
              <a:gd name="connsiteY151" fmla="*/ 6082560 h 10726775"/>
              <a:gd name="connsiteX152" fmla="*/ 4318028 w 13870810"/>
              <a:gd name="connsiteY152" fmla="*/ 6426134 h 10726775"/>
              <a:gd name="connsiteX153" fmla="*/ 3231838 w 13870810"/>
              <a:gd name="connsiteY153" fmla="*/ 7057048 h 10726775"/>
              <a:gd name="connsiteX154" fmla="*/ 2833393 w 13870810"/>
              <a:gd name="connsiteY154" fmla="*/ 7057048 h 10726775"/>
              <a:gd name="connsiteX155" fmla="*/ 1747201 w 13870810"/>
              <a:gd name="connsiteY155" fmla="*/ 6426134 h 10726775"/>
              <a:gd name="connsiteX156" fmla="*/ 1549350 w 13870810"/>
              <a:gd name="connsiteY156" fmla="*/ 6082560 h 10726775"/>
              <a:gd name="connsiteX157" fmla="*/ 1549350 w 13870810"/>
              <a:gd name="connsiteY157" fmla="*/ 4818811 h 10726775"/>
              <a:gd name="connsiteX158" fmla="*/ 1747201 w 13870810"/>
              <a:gd name="connsiteY158" fmla="*/ 4475237 h 10726775"/>
              <a:gd name="connsiteX159" fmla="*/ 2833392 w 13870810"/>
              <a:gd name="connsiteY159" fmla="*/ 3845008 h 10726775"/>
              <a:gd name="connsiteX160" fmla="*/ 3032614 w 13870810"/>
              <a:gd name="connsiteY160" fmla="*/ 3791482 h 10726775"/>
              <a:gd name="connsiteX161" fmla="*/ 13870810 w 13870810"/>
              <a:gd name="connsiteY161" fmla="*/ 1117129 h 10726775"/>
              <a:gd name="connsiteX162" fmla="*/ 13870810 w 13870810"/>
              <a:gd name="connsiteY162" fmla="*/ 4435188 h 10726775"/>
              <a:gd name="connsiteX163" fmla="*/ 13678854 w 13870810"/>
              <a:gd name="connsiteY163" fmla="*/ 4381835 h 10726775"/>
              <a:gd name="connsiteX164" fmla="*/ 12592664 w 13870810"/>
              <a:gd name="connsiteY164" fmla="*/ 3751606 h 10726775"/>
              <a:gd name="connsiteX165" fmla="*/ 12394814 w 13870810"/>
              <a:gd name="connsiteY165" fmla="*/ 3408032 h 10726775"/>
              <a:gd name="connsiteX166" fmla="*/ 12394814 w 13870810"/>
              <a:gd name="connsiteY166" fmla="*/ 2144283 h 10726775"/>
              <a:gd name="connsiteX167" fmla="*/ 12592664 w 13870810"/>
              <a:gd name="connsiteY167" fmla="*/ 1800711 h 10726775"/>
              <a:gd name="connsiteX168" fmla="*/ 13678854 w 13870810"/>
              <a:gd name="connsiteY168" fmla="*/ 1170482 h 10726775"/>
              <a:gd name="connsiteX169" fmla="*/ 13870810 w 13870810"/>
              <a:gd name="connsiteY169" fmla="*/ 1117129 h 10726775"/>
              <a:gd name="connsiteX170" fmla="*/ 10779374 w 13870810"/>
              <a:gd name="connsiteY170" fmla="*/ 1116956 h 10726775"/>
              <a:gd name="connsiteX171" fmla="*/ 10978596 w 13870810"/>
              <a:gd name="connsiteY171" fmla="*/ 1170482 h 10726775"/>
              <a:gd name="connsiteX172" fmla="*/ 12064788 w 13870810"/>
              <a:gd name="connsiteY172" fmla="*/ 1800711 h 10726775"/>
              <a:gd name="connsiteX173" fmla="*/ 12262638 w 13870810"/>
              <a:gd name="connsiteY173" fmla="*/ 2144283 h 10726775"/>
              <a:gd name="connsiteX174" fmla="*/ 12262638 w 13870810"/>
              <a:gd name="connsiteY174" fmla="*/ 3408032 h 10726775"/>
              <a:gd name="connsiteX175" fmla="*/ 12064788 w 13870810"/>
              <a:gd name="connsiteY175" fmla="*/ 3751605 h 10726775"/>
              <a:gd name="connsiteX176" fmla="*/ 10978596 w 13870810"/>
              <a:gd name="connsiteY176" fmla="*/ 4381834 h 10726775"/>
              <a:gd name="connsiteX177" fmla="*/ 10580152 w 13870810"/>
              <a:gd name="connsiteY177" fmla="*/ 4381834 h 10726775"/>
              <a:gd name="connsiteX178" fmla="*/ 9493960 w 13870810"/>
              <a:gd name="connsiteY178" fmla="*/ 3751605 h 10726775"/>
              <a:gd name="connsiteX179" fmla="*/ 9296110 w 13870810"/>
              <a:gd name="connsiteY179" fmla="*/ 3408032 h 10726775"/>
              <a:gd name="connsiteX180" fmla="*/ 9296110 w 13870810"/>
              <a:gd name="connsiteY180" fmla="*/ 2144283 h 10726775"/>
              <a:gd name="connsiteX181" fmla="*/ 9493960 w 13870810"/>
              <a:gd name="connsiteY181" fmla="*/ 1800711 h 10726775"/>
              <a:gd name="connsiteX182" fmla="*/ 10580152 w 13870810"/>
              <a:gd name="connsiteY182" fmla="*/ 1170482 h 10726775"/>
              <a:gd name="connsiteX183" fmla="*/ 10779374 w 13870810"/>
              <a:gd name="connsiteY183" fmla="*/ 1116956 h 10726775"/>
              <a:gd name="connsiteX184" fmla="*/ 7680670 w 13870810"/>
              <a:gd name="connsiteY184" fmla="*/ 1116956 h 10726775"/>
              <a:gd name="connsiteX185" fmla="*/ 7879892 w 13870810"/>
              <a:gd name="connsiteY185" fmla="*/ 1170482 h 10726775"/>
              <a:gd name="connsiteX186" fmla="*/ 8966084 w 13870810"/>
              <a:gd name="connsiteY186" fmla="*/ 1800711 h 10726775"/>
              <a:gd name="connsiteX187" fmla="*/ 9163934 w 13870810"/>
              <a:gd name="connsiteY187" fmla="*/ 2144283 h 10726775"/>
              <a:gd name="connsiteX188" fmla="*/ 9163934 w 13870810"/>
              <a:gd name="connsiteY188" fmla="*/ 3408032 h 10726775"/>
              <a:gd name="connsiteX189" fmla="*/ 8966084 w 13870810"/>
              <a:gd name="connsiteY189" fmla="*/ 3751605 h 10726775"/>
              <a:gd name="connsiteX190" fmla="*/ 7879892 w 13870810"/>
              <a:gd name="connsiteY190" fmla="*/ 4381834 h 10726775"/>
              <a:gd name="connsiteX191" fmla="*/ 7481448 w 13870810"/>
              <a:gd name="connsiteY191" fmla="*/ 4381834 h 10726775"/>
              <a:gd name="connsiteX192" fmla="*/ 6395256 w 13870810"/>
              <a:gd name="connsiteY192" fmla="*/ 3751605 h 10726775"/>
              <a:gd name="connsiteX193" fmla="*/ 6197406 w 13870810"/>
              <a:gd name="connsiteY193" fmla="*/ 3408032 h 10726775"/>
              <a:gd name="connsiteX194" fmla="*/ 6197406 w 13870810"/>
              <a:gd name="connsiteY194" fmla="*/ 2144283 h 10726775"/>
              <a:gd name="connsiteX195" fmla="*/ 6395256 w 13870810"/>
              <a:gd name="connsiteY195" fmla="*/ 1800711 h 10726775"/>
              <a:gd name="connsiteX196" fmla="*/ 7481448 w 13870810"/>
              <a:gd name="connsiteY196" fmla="*/ 1170482 h 10726775"/>
              <a:gd name="connsiteX197" fmla="*/ 7680670 w 13870810"/>
              <a:gd name="connsiteY197" fmla="*/ 1116956 h 10726775"/>
              <a:gd name="connsiteX198" fmla="*/ 4581966 w 13870810"/>
              <a:gd name="connsiteY198" fmla="*/ 1116956 h 10726775"/>
              <a:gd name="connsiteX199" fmla="*/ 4781188 w 13870810"/>
              <a:gd name="connsiteY199" fmla="*/ 1170482 h 10726775"/>
              <a:gd name="connsiteX200" fmla="*/ 5867380 w 13870810"/>
              <a:gd name="connsiteY200" fmla="*/ 1800711 h 10726775"/>
              <a:gd name="connsiteX201" fmla="*/ 6065231 w 13870810"/>
              <a:gd name="connsiteY201" fmla="*/ 2144283 h 10726775"/>
              <a:gd name="connsiteX202" fmla="*/ 6065231 w 13870810"/>
              <a:gd name="connsiteY202" fmla="*/ 3408032 h 10726775"/>
              <a:gd name="connsiteX203" fmla="*/ 5867380 w 13870810"/>
              <a:gd name="connsiteY203" fmla="*/ 3751605 h 10726775"/>
              <a:gd name="connsiteX204" fmla="*/ 4781190 w 13870810"/>
              <a:gd name="connsiteY204" fmla="*/ 4381834 h 10726775"/>
              <a:gd name="connsiteX205" fmla="*/ 4382745 w 13870810"/>
              <a:gd name="connsiteY205" fmla="*/ 4381834 h 10726775"/>
              <a:gd name="connsiteX206" fmla="*/ 3296553 w 13870810"/>
              <a:gd name="connsiteY206" fmla="*/ 3751605 h 10726775"/>
              <a:gd name="connsiteX207" fmla="*/ 3098702 w 13870810"/>
              <a:gd name="connsiteY207" fmla="*/ 3408032 h 10726775"/>
              <a:gd name="connsiteX208" fmla="*/ 3098702 w 13870810"/>
              <a:gd name="connsiteY208" fmla="*/ 2144283 h 10726775"/>
              <a:gd name="connsiteX209" fmla="*/ 3296553 w 13870810"/>
              <a:gd name="connsiteY209" fmla="*/ 1800711 h 10726775"/>
              <a:gd name="connsiteX210" fmla="*/ 4382744 w 13870810"/>
              <a:gd name="connsiteY210" fmla="*/ 1170482 h 10726775"/>
              <a:gd name="connsiteX211" fmla="*/ 4581966 w 13870810"/>
              <a:gd name="connsiteY211" fmla="*/ 1116956 h 10726775"/>
              <a:gd name="connsiteX212" fmla="*/ 10845460 w 13870810"/>
              <a:gd name="connsiteY212" fmla="*/ 0 h 10726775"/>
              <a:gd name="connsiteX213" fmla="*/ 13811988 w 13870810"/>
              <a:gd name="connsiteY213" fmla="*/ 0 h 10726775"/>
              <a:gd name="connsiteX214" fmla="*/ 13811988 w 13870810"/>
              <a:gd name="connsiteY214" fmla="*/ 733507 h 10726775"/>
              <a:gd name="connsiteX215" fmla="*/ 13614138 w 13870810"/>
              <a:gd name="connsiteY215" fmla="*/ 1077080 h 10726775"/>
              <a:gd name="connsiteX216" fmla="*/ 12527946 w 13870810"/>
              <a:gd name="connsiteY216" fmla="*/ 1707309 h 10726775"/>
              <a:gd name="connsiteX217" fmla="*/ 12129502 w 13870810"/>
              <a:gd name="connsiteY217" fmla="*/ 1707309 h 10726775"/>
              <a:gd name="connsiteX218" fmla="*/ 11043310 w 13870810"/>
              <a:gd name="connsiteY218" fmla="*/ 1077080 h 10726775"/>
              <a:gd name="connsiteX219" fmla="*/ 10845460 w 13870810"/>
              <a:gd name="connsiteY219" fmla="*/ 733507 h 10726775"/>
              <a:gd name="connsiteX220" fmla="*/ 7746758 w 13870810"/>
              <a:gd name="connsiteY220" fmla="*/ 0 h 10726775"/>
              <a:gd name="connsiteX221" fmla="*/ 10713286 w 13870810"/>
              <a:gd name="connsiteY221" fmla="*/ 0 h 10726775"/>
              <a:gd name="connsiteX222" fmla="*/ 10713286 w 13870810"/>
              <a:gd name="connsiteY222" fmla="*/ 733507 h 10726775"/>
              <a:gd name="connsiteX223" fmla="*/ 10515436 w 13870810"/>
              <a:gd name="connsiteY223" fmla="*/ 1077080 h 10726775"/>
              <a:gd name="connsiteX224" fmla="*/ 9429244 w 13870810"/>
              <a:gd name="connsiteY224" fmla="*/ 1707309 h 10726775"/>
              <a:gd name="connsiteX225" fmla="*/ 9030800 w 13870810"/>
              <a:gd name="connsiteY225" fmla="*/ 1707309 h 10726775"/>
              <a:gd name="connsiteX226" fmla="*/ 7944608 w 13870810"/>
              <a:gd name="connsiteY226" fmla="*/ 1077080 h 10726775"/>
              <a:gd name="connsiteX227" fmla="*/ 7746758 w 13870810"/>
              <a:gd name="connsiteY227" fmla="*/ 733507 h 10726775"/>
              <a:gd name="connsiteX228" fmla="*/ 4648054 w 13870810"/>
              <a:gd name="connsiteY228" fmla="*/ 0 h 10726775"/>
              <a:gd name="connsiteX229" fmla="*/ 7614583 w 13870810"/>
              <a:gd name="connsiteY229" fmla="*/ 0 h 10726775"/>
              <a:gd name="connsiteX230" fmla="*/ 7614583 w 13870810"/>
              <a:gd name="connsiteY230" fmla="*/ 733507 h 10726775"/>
              <a:gd name="connsiteX231" fmla="*/ 7416732 w 13870810"/>
              <a:gd name="connsiteY231" fmla="*/ 1077080 h 10726775"/>
              <a:gd name="connsiteX232" fmla="*/ 6330542 w 13870810"/>
              <a:gd name="connsiteY232" fmla="*/ 1707309 h 10726775"/>
              <a:gd name="connsiteX233" fmla="*/ 5932097 w 13870810"/>
              <a:gd name="connsiteY233" fmla="*/ 1707309 h 10726775"/>
              <a:gd name="connsiteX234" fmla="*/ 4845905 w 13870810"/>
              <a:gd name="connsiteY234" fmla="*/ 1077080 h 10726775"/>
              <a:gd name="connsiteX235" fmla="*/ 4648054 w 13870810"/>
              <a:gd name="connsiteY235" fmla="*/ 733507 h 1072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870810" h="10726775">
                <a:moveTo>
                  <a:pt x="12328724" y="9139853"/>
                </a:moveTo>
                <a:cubicBezTo>
                  <a:pt x="12397526" y="9139853"/>
                  <a:pt x="12466330" y="9157695"/>
                  <a:pt x="12527946" y="9193379"/>
                </a:cubicBezTo>
                <a:lnTo>
                  <a:pt x="13614138" y="9824293"/>
                </a:lnTo>
                <a:cubicBezTo>
                  <a:pt x="13736308" y="9895306"/>
                  <a:pt x="13811626" y="10025840"/>
                  <a:pt x="13811988" y="10167181"/>
                </a:cubicBezTo>
                <a:lnTo>
                  <a:pt x="13811988" y="10726775"/>
                </a:lnTo>
                <a:lnTo>
                  <a:pt x="10845460" y="10726775"/>
                </a:lnTo>
                <a:lnTo>
                  <a:pt x="10845460" y="10167181"/>
                </a:lnTo>
                <a:cubicBezTo>
                  <a:pt x="10845822" y="10025840"/>
                  <a:pt x="10921142" y="9895306"/>
                  <a:pt x="11043310" y="9824293"/>
                </a:cubicBezTo>
                <a:lnTo>
                  <a:pt x="12129502" y="9193379"/>
                </a:lnTo>
                <a:cubicBezTo>
                  <a:pt x="12191118" y="9157695"/>
                  <a:pt x="12259920" y="9139853"/>
                  <a:pt x="12328724" y="9139853"/>
                </a:cubicBezTo>
                <a:close/>
                <a:moveTo>
                  <a:pt x="9230022" y="9139853"/>
                </a:moveTo>
                <a:cubicBezTo>
                  <a:pt x="9298824" y="9139853"/>
                  <a:pt x="9367628" y="9157695"/>
                  <a:pt x="9429244" y="9193379"/>
                </a:cubicBezTo>
                <a:lnTo>
                  <a:pt x="10515436" y="9824293"/>
                </a:lnTo>
                <a:cubicBezTo>
                  <a:pt x="10637606" y="9895306"/>
                  <a:pt x="10712924" y="10025840"/>
                  <a:pt x="10713286" y="10167181"/>
                </a:cubicBezTo>
                <a:lnTo>
                  <a:pt x="10713286" y="10726775"/>
                </a:lnTo>
                <a:lnTo>
                  <a:pt x="7746758" y="10726775"/>
                </a:lnTo>
                <a:lnTo>
                  <a:pt x="7746758" y="10167181"/>
                </a:lnTo>
                <a:cubicBezTo>
                  <a:pt x="7747119" y="10025840"/>
                  <a:pt x="7822438" y="9895306"/>
                  <a:pt x="7944608" y="9824293"/>
                </a:cubicBezTo>
                <a:lnTo>
                  <a:pt x="9030800" y="9193379"/>
                </a:lnTo>
                <a:cubicBezTo>
                  <a:pt x="9092416" y="9157695"/>
                  <a:pt x="9161218" y="9139853"/>
                  <a:pt x="9230022" y="9139853"/>
                </a:cubicBezTo>
                <a:close/>
                <a:moveTo>
                  <a:pt x="6131318" y="9139853"/>
                </a:moveTo>
                <a:cubicBezTo>
                  <a:pt x="6200121" y="9139853"/>
                  <a:pt x="6268923" y="9157695"/>
                  <a:pt x="6330540" y="9193379"/>
                </a:cubicBezTo>
                <a:lnTo>
                  <a:pt x="7416732" y="9824293"/>
                </a:lnTo>
                <a:cubicBezTo>
                  <a:pt x="7538902" y="9895306"/>
                  <a:pt x="7614222" y="10025840"/>
                  <a:pt x="7614583" y="10167181"/>
                </a:cubicBezTo>
                <a:lnTo>
                  <a:pt x="7614583" y="10726775"/>
                </a:lnTo>
                <a:lnTo>
                  <a:pt x="4648054" y="10726775"/>
                </a:lnTo>
                <a:lnTo>
                  <a:pt x="4648054" y="10167181"/>
                </a:lnTo>
                <a:cubicBezTo>
                  <a:pt x="4648416" y="10025840"/>
                  <a:pt x="4723736" y="9895306"/>
                  <a:pt x="4845905" y="9824293"/>
                </a:cubicBezTo>
                <a:lnTo>
                  <a:pt x="5932096" y="9193379"/>
                </a:lnTo>
                <a:cubicBezTo>
                  <a:pt x="5993713" y="9157695"/>
                  <a:pt x="6062516" y="9139853"/>
                  <a:pt x="6131318" y="9139853"/>
                </a:cubicBezTo>
                <a:close/>
                <a:moveTo>
                  <a:pt x="3032614" y="9139853"/>
                </a:moveTo>
                <a:cubicBezTo>
                  <a:pt x="3101417" y="9139853"/>
                  <a:pt x="3170219" y="9157695"/>
                  <a:pt x="3231836" y="9193379"/>
                </a:cubicBezTo>
                <a:lnTo>
                  <a:pt x="4318028" y="9824293"/>
                </a:lnTo>
                <a:cubicBezTo>
                  <a:pt x="4440198" y="9895306"/>
                  <a:pt x="4515518" y="10025840"/>
                  <a:pt x="4515879" y="10167181"/>
                </a:cubicBezTo>
                <a:lnTo>
                  <a:pt x="4515879" y="10726775"/>
                </a:lnTo>
                <a:lnTo>
                  <a:pt x="1549350" y="10726775"/>
                </a:lnTo>
                <a:lnTo>
                  <a:pt x="1549350" y="10167181"/>
                </a:lnTo>
                <a:cubicBezTo>
                  <a:pt x="1549712" y="10025840"/>
                  <a:pt x="1625032" y="9895306"/>
                  <a:pt x="1747201" y="9824293"/>
                </a:cubicBezTo>
                <a:lnTo>
                  <a:pt x="2833392" y="9193379"/>
                </a:lnTo>
                <a:cubicBezTo>
                  <a:pt x="2895009" y="9157695"/>
                  <a:pt x="2963812" y="9139853"/>
                  <a:pt x="3032614" y="9139853"/>
                </a:cubicBezTo>
                <a:close/>
                <a:moveTo>
                  <a:pt x="10779374" y="6466696"/>
                </a:moveTo>
                <a:cubicBezTo>
                  <a:pt x="10848176" y="6466696"/>
                  <a:pt x="10916980" y="6484538"/>
                  <a:pt x="10978596" y="6520222"/>
                </a:cubicBezTo>
                <a:lnTo>
                  <a:pt x="12064788" y="7149765"/>
                </a:lnTo>
                <a:cubicBezTo>
                  <a:pt x="12186958" y="7220776"/>
                  <a:pt x="12262276" y="7351311"/>
                  <a:pt x="12262638" y="7492654"/>
                </a:cubicBezTo>
                <a:lnTo>
                  <a:pt x="12262638" y="8756403"/>
                </a:lnTo>
                <a:cubicBezTo>
                  <a:pt x="12262276" y="8897746"/>
                  <a:pt x="12186958" y="9028279"/>
                  <a:pt x="12064788" y="9099291"/>
                </a:cubicBezTo>
                <a:lnTo>
                  <a:pt x="10978596" y="9730206"/>
                </a:lnTo>
                <a:cubicBezTo>
                  <a:pt x="10855362" y="9801574"/>
                  <a:pt x="10703386" y="9801574"/>
                  <a:pt x="10580152" y="9730206"/>
                </a:cubicBezTo>
                <a:lnTo>
                  <a:pt x="9493960" y="9100662"/>
                </a:lnTo>
                <a:cubicBezTo>
                  <a:pt x="9371790" y="9029650"/>
                  <a:pt x="9296472" y="8899116"/>
                  <a:pt x="9296110" y="8757774"/>
                </a:cubicBezTo>
                <a:lnTo>
                  <a:pt x="9296110" y="7493339"/>
                </a:lnTo>
                <a:cubicBezTo>
                  <a:pt x="9296472" y="7351996"/>
                  <a:pt x="9371790" y="7221463"/>
                  <a:pt x="9493960" y="7150451"/>
                </a:cubicBezTo>
                <a:lnTo>
                  <a:pt x="10580152" y="6520222"/>
                </a:lnTo>
                <a:cubicBezTo>
                  <a:pt x="10641770" y="6484538"/>
                  <a:pt x="10710572" y="6466696"/>
                  <a:pt x="10779374" y="6466696"/>
                </a:cubicBezTo>
                <a:close/>
                <a:moveTo>
                  <a:pt x="7680670" y="6466696"/>
                </a:moveTo>
                <a:cubicBezTo>
                  <a:pt x="7749473" y="6466696"/>
                  <a:pt x="7818276" y="6484538"/>
                  <a:pt x="7879892" y="6520222"/>
                </a:cubicBezTo>
                <a:lnTo>
                  <a:pt x="8966084" y="7149765"/>
                </a:lnTo>
                <a:cubicBezTo>
                  <a:pt x="9088254" y="7220776"/>
                  <a:pt x="9163572" y="7351311"/>
                  <a:pt x="9163934" y="7492654"/>
                </a:cubicBezTo>
                <a:lnTo>
                  <a:pt x="9163934" y="8756403"/>
                </a:lnTo>
                <a:cubicBezTo>
                  <a:pt x="9163572" y="8897746"/>
                  <a:pt x="9088254" y="9028279"/>
                  <a:pt x="8966084" y="9099291"/>
                </a:cubicBezTo>
                <a:lnTo>
                  <a:pt x="7879892" y="9730206"/>
                </a:lnTo>
                <a:cubicBezTo>
                  <a:pt x="7756659" y="9801574"/>
                  <a:pt x="7604681" y="9801574"/>
                  <a:pt x="7481448" y="9730206"/>
                </a:cubicBezTo>
                <a:lnTo>
                  <a:pt x="6395256" y="9100662"/>
                </a:lnTo>
                <a:cubicBezTo>
                  <a:pt x="6273086" y="9029650"/>
                  <a:pt x="6197767" y="8899116"/>
                  <a:pt x="6197406" y="8757774"/>
                </a:cubicBezTo>
                <a:lnTo>
                  <a:pt x="6197406" y="7493339"/>
                </a:lnTo>
                <a:cubicBezTo>
                  <a:pt x="6197767" y="7351996"/>
                  <a:pt x="6273086" y="7221463"/>
                  <a:pt x="6395256" y="7150451"/>
                </a:cubicBezTo>
                <a:lnTo>
                  <a:pt x="7481448" y="6520222"/>
                </a:lnTo>
                <a:cubicBezTo>
                  <a:pt x="7543065" y="6484538"/>
                  <a:pt x="7611867" y="6466696"/>
                  <a:pt x="7680670" y="6466696"/>
                </a:cubicBezTo>
                <a:close/>
                <a:moveTo>
                  <a:pt x="4581966" y="6466696"/>
                </a:moveTo>
                <a:cubicBezTo>
                  <a:pt x="4650769" y="6466696"/>
                  <a:pt x="4719571" y="6484538"/>
                  <a:pt x="4781188" y="6520222"/>
                </a:cubicBezTo>
                <a:lnTo>
                  <a:pt x="5867380" y="7149765"/>
                </a:lnTo>
                <a:cubicBezTo>
                  <a:pt x="5989550" y="7220776"/>
                  <a:pt x="6064870" y="7351311"/>
                  <a:pt x="6065231" y="7492654"/>
                </a:cubicBezTo>
                <a:lnTo>
                  <a:pt x="6065231" y="8756403"/>
                </a:lnTo>
                <a:cubicBezTo>
                  <a:pt x="6064870" y="8897746"/>
                  <a:pt x="5989550" y="9028279"/>
                  <a:pt x="5867380" y="9099291"/>
                </a:cubicBezTo>
                <a:lnTo>
                  <a:pt x="4781190" y="9730206"/>
                </a:lnTo>
                <a:cubicBezTo>
                  <a:pt x="4657956" y="9801574"/>
                  <a:pt x="4505978" y="9801574"/>
                  <a:pt x="4382745" y="9730206"/>
                </a:cubicBezTo>
                <a:lnTo>
                  <a:pt x="3296553" y="9100662"/>
                </a:lnTo>
                <a:cubicBezTo>
                  <a:pt x="3174384" y="9029650"/>
                  <a:pt x="3099064" y="8899116"/>
                  <a:pt x="3098702" y="8757774"/>
                </a:cubicBezTo>
                <a:lnTo>
                  <a:pt x="3098702" y="7493339"/>
                </a:lnTo>
                <a:cubicBezTo>
                  <a:pt x="3099064" y="7351996"/>
                  <a:pt x="3174384" y="7221463"/>
                  <a:pt x="3296553" y="7150451"/>
                </a:cubicBezTo>
                <a:lnTo>
                  <a:pt x="4382744" y="6520222"/>
                </a:lnTo>
                <a:cubicBezTo>
                  <a:pt x="4444361" y="6484538"/>
                  <a:pt x="4513164" y="6466696"/>
                  <a:pt x="4581966" y="6466696"/>
                </a:cubicBezTo>
                <a:close/>
                <a:moveTo>
                  <a:pt x="13870810" y="6466183"/>
                </a:moveTo>
                <a:lnTo>
                  <a:pt x="13870810" y="9784246"/>
                </a:lnTo>
                <a:cubicBezTo>
                  <a:pt x="13803320" y="9783152"/>
                  <a:pt x="13737234" y="9764784"/>
                  <a:pt x="13678854" y="9730891"/>
                </a:cubicBezTo>
                <a:lnTo>
                  <a:pt x="12592664" y="9100662"/>
                </a:lnTo>
                <a:cubicBezTo>
                  <a:pt x="12470494" y="9029651"/>
                  <a:pt x="12395174" y="8899116"/>
                  <a:pt x="12394814" y="8757774"/>
                </a:cubicBezTo>
                <a:lnTo>
                  <a:pt x="12394814" y="7493339"/>
                </a:lnTo>
                <a:cubicBezTo>
                  <a:pt x="12395174" y="7351996"/>
                  <a:pt x="12470494" y="7221463"/>
                  <a:pt x="12592664" y="7150450"/>
                </a:cubicBezTo>
                <a:lnTo>
                  <a:pt x="13678854" y="6519536"/>
                </a:lnTo>
                <a:cubicBezTo>
                  <a:pt x="13737234" y="6485644"/>
                  <a:pt x="13803320" y="6467276"/>
                  <a:pt x="13870810" y="6466183"/>
                </a:cubicBezTo>
                <a:close/>
                <a:moveTo>
                  <a:pt x="1483263" y="6466010"/>
                </a:moveTo>
                <a:cubicBezTo>
                  <a:pt x="1552066" y="6466010"/>
                  <a:pt x="1620868" y="6483852"/>
                  <a:pt x="1682485" y="6519536"/>
                </a:cubicBezTo>
                <a:lnTo>
                  <a:pt x="2768677" y="7149765"/>
                </a:lnTo>
                <a:cubicBezTo>
                  <a:pt x="2890847" y="7220777"/>
                  <a:pt x="2966167" y="7351310"/>
                  <a:pt x="2966528" y="7492653"/>
                </a:cubicBezTo>
                <a:lnTo>
                  <a:pt x="2966528" y="8756402"/>
                </a:lnTo>
                <a:cubicBezTo>
                  <a:pt x="2966167" y="8897745"/>
                  <a:pt x="2890847" y="9028278"/>
                  <a:pt x="2768677" y="9099291"/>
                </a:cubicBezTo>
                <a:lnTo>
                  <a:pt x="1682487" y="9730205"/>
                </a:lnTo>
                <a:cubicBezTo>
                  <a:pt x="1559253" y="9801574"/>
                  <a:pt x="1407275" y="9801574"/>
                  <a:pt x="1284042" y="9730205"/>
                </a:cubicBezTo>
                <a:lnTo>
                  <a:pt x="197850" y="9099291"/>
                </a:lnTo>
                <a:cubicBezTo>
                  <a:pt x="75680" y="9028278"/>
                  <a:pt x="361" y="8897745"/>
                  <a:pt x="0" y="8756402"/>
                </a:cubicBezTo>
                <a:lnTo>
                  <a:pt x="0" y="7493338"/>
                </a:lnTo>
                <a:cubicBezTo>
                  <a:pt x="118" y="7351751"/>
                  <a:pt x="75470" y="7220900"/>
                  <a:pt x="197850" y="7149765"/>
                </a:cubicBezTo>
                <a:lnTo>
                  <a:pt x="1284041" y="6519536"/>
                </a:lnTo>
                <a:cubicBezTo>
                  <a:pt x="1345658" y="6483852"/>
                  <a:pt x="1414461" y="6466010"/>
                  <a:pt x="1483263" y="6466010"/>
                </a:cubicBezTo>
                <a:close/>
                <a:moveTo>
                  <a:pt x="12328724" y="3791482"/>
                </a:moveTo>
                <a:cubicBezTo>
                  <a:pt x="12397528" y="3791482"/>
                  <a:pt x="12466330" y="3809324"/>
                  <a:pt x="12527946" y="3845008"/>
                </a:cubicBezTo>
                <a:lnTo>
                  <a:pt x="13614138" y="4475237"/>
                </a:lnTo>
                <a:cubicBezTo>
                  <a:pt x="13736518" y="4546373"/>
                  <a:pt x="13811870" y="4677223"/>
                  <a:pt x="13811988" y="4818811"/>
                </a:cubicBezTo>
                <a:lnTo>
                  <a:pt x="13811988" y="6082560"/>
                </a:lnTo>
                <a:cubicBezTo>
                  <a:pt x="13811870" y="6224148"/>
                  <a:pt x="13736518" y="6354999"/>
                  <a:pt x="13614138" y="6426134"/>
                </a:cubicBezTo>
                <a:lnTo>
                  <a:pt x="12527946" y="7057048"/>
                </a:lnTo>
                <a:cubicBezTo>
                  <a:pt x="12404714" y="7128418"/>
                  <a:pt x="12252734" y="7128418"/>
                  <a:pt x="12129502" y="7057048"/>
                </a:cubicBezTo>
                <a:lnTo>
                  <a:pt x="11043310" y="6426134"/>
                </a:lnTo>
                <a:cubicBezTo>
                  <a:pt x="10920930" y="6354999"/>
                  <a:pt x="10845578" y="6224148"/>
                  <a:pt x="10845460" y="6082560"/>
                </a:cubicBezTo>
                <a:lnTo>
                  <a:pt x="10845460" y="4818811"/>
                </a:lnTo>
                <a:cubicBezTo>
                  <a:pt x="10845578" y="4677223"/>
                  <a:pt x="10920930" y="4546373"/>
                  <a:pt x="11043310" y="4475237"/>
                </a:cubicBezTo>
                <a:lnTo>
                  <a:pt x="12129502" y="3845008"/>
                </a:lnTo>
                <a:cubicBezTo>
                  <a:pt x="12191118" y="3809324"/>
                  <a:pt x="12259920" y="3791482"/>
                  <a:pt x="12328724" y="3791482"/>
                </a:cubicBezTo>
                <a:close/>
                <a:moveTo>
                  <a:pt x="9230022" y="3791482"/>
                </a:moveTo>
                <a:cubicBezTo>
                  <a:pt x="9298824" y="3791482"/>
                  <a:pt x="9367626" y="3809324"/>
                  <a:pt x="9429244" y="3845008"/>
                </a:cubicBezTo>
                <a:lnTo>
                  <a:pt x="10515436" y="4475237"/>
                </a:lnTo>
                <a:cubicBezTo>
                  <a:pt x="10637816" y="4546373"/>
                  <a:pt x="10713168" y="4677223"/>
                  <a:pt x="10713286" y="4818811"/>
                </a:cubicBezTo>
                <a:lnTo>
                  <a:pt x="10713286" y="6082560"/>
                </a:lnTo>
                <a:cubicBezTo>
                  <a:pt x="10713168" y="6224148"/>
                  <a:pt x="10637816" y="6354999"/>
                  <a:pt x="10515436" y="6426134"/>
                </a:cubicBezTo>
                <a:lnTo>
                  <a:pt x="9429244" y="7057048"/>
                </a:lnTo>
                <a:cubicBezTo>
                  <a:pt x="9306010" y="7128418"/>
                  <a:pt x="9154032" y="7128418"/>
                  <a:pt x="9030800" y="7057048"/>
                </a:cubicBezTo>
                <a:lnTo>
                  <a:pt x="7944608" y="6426134"/>
                </a:lnTo>
                <a:cubicBezTo>
                  <a:pt x="7822226" y="6354999"/>
                  <a:pt x="7746876" y="6224148"/>
                  <a:pt x="7746758" y="6082560"/>
                </a:cubicBezTo>
                <a:lnTo>
                  <a:pt x="7746758" y="4818811"/>
                </a:lnTo>
                <a:cubicBezTo>
                  <a:pt x="7746876" y="4677223"/>
                  <a:pt x="7822226" y="4546373"/>
                  <a:pt x="7944608" y="4475237"/>
                </a:cubicBezTo>
                <a:lnTo>
                  <a:pt x="9030800" y="3845008"/>
                </a:lnTo>
                <a:cubicBezTo>
                  <a:pt x="9092416" y="3809324"/>
                  <a:pt x="9161218" y="3791482"/>
                  <a:pt x="9230022" y="3791482"/>
                </a:cubicBezTo>
                <a:close/>
                <a:moveTo>
                  <a:pt x="6131318" y="3791482"/>
                </a:moveTo>
                <a:cubicBezTo>
                  <a:pt x="6200121" y="3791482"/>
                  <a:pt x="6268923" y="3809324"/>
                  <a:pt x="6330540" y="3845008"/>
                </a:cubicBezTo>
                <a:lnTo>
                  <a:pt x="7416732" y="4475237"/>
                </a:lnTo>
                <a:cubicBezTo>
                  <a:pt x="7539114" y="4546373"/>
                  <a:pt x="7614465" y="4677223"/>
                  <a:pt x="7614583" y="4818811"/>
                </a:cubicBezTo>
                <a:lnTo>
                  <a:pt x="7614583" y="6082560"/>
                </a:lnTo>
                <a:cubicBezTo>
                  <a:pt x="7614465" y="6224148"/>
                  <a:pt x="7539114" y="6354999"/>
                  <a:pt x="7416732" y="6426134"/>
                </a:cubicBezTo>
                <a:lnTo>
                  <a:pt x="6330542" y="7057048"/>
                </a:lnTo>
                <a:cubicBezTo>
                  <a:pt x="6207308" y="7128418"/>
                  <a:pt x="6055330" y="7128418"/>
                  <a:pt x="5932097" y="7057048"/>
                </a:cubicBezTo>
                <a:lnTo>
                  <a:pt x="4845905" y="6426134"/>
                </a:lnTo>
                <a:cubicBezTo>
                  <a:pt x="4723524" y="6354999"/>
                  <a:pt x="4648173" y="6224148"/>
                  <a:pt x="4648054" y="6082560"/>
                </a:cubicBezTo>
                <a:lnTo>
                  <a:pt x="4648054" y="4818811"/>
                </a:lnTo>
                <a:cubicBezTo>
                  <a:pt x="4648173" y="4677223"/>
                  <a:pt x="4723525" y="4546373"/>
                  <a:pt x="4845905" y="4475237"/>
                </a:cubicBezTo>
                <a:lnTo>
                  <a:pt x="5932096" y="3845008"/>
                </a:lnTo>
                <a:cubicBezTo>
                  <a:pt x="5993713" y="3809324"/>
                  <a:pt x="6062516" y="3791482"/>
                  <a:pt x="6131318" y="3791482"/>
                </a:cubicBezTo>
                <a:close/>
                <a:moveTo>
                  <a:pt x="3032614" y="3791482"/>
                </a:moveTo>
                <a:cubicBezTo>
                  <a:pt x="3101417" y="3791482"/>
                  <a:pt x="3170219" y="3809324"/>
                  <a:pt x="3231836" y="3845008"/>
                </a:cubicBezTo>
                <a:lnTo>
                  <a:pt x="4318028" y="4475237"/>
                </a:lnTo>
                <a:cubicBezTo>
                  <a:pt x="4440410" y="4546373"/>
                  <a:pt x="4515761" y="4677223"/>
                  <a:pt x="4515879" y="4818811"/>
                </a:cubicBezTo>
                <a:lnTo>
                  <a:pt x="4515879" y="6082560"/>
                </a:lnTo>
                <a:cubicBezTo>
                  <a:pt x="4515761" y="6224148"/>
                  <a:pt x="4440408" y="6354999"/>
                  <a:pt x="4318028" y="6426134"/>
                </a:cubicBezTo>
                <a:lnTo>
                  <a:pt x="3231838" y="7057048"/>
                </a:lnTo>
                <a:cubicBezTo>
                  <a:pt x="3108604" y="7128418"/>
                  <a:pt x="2956626" y="7128418"/>
                  <a:pt x="2833393" y="7057048"/>
                </a:cubicBezTo>
                <a:lnTo>
                  <a:pt x="1747201" y="6426134"/>
                </a:lnTo>
                <a:cubicBezTo>
                  <a:pt x="1624820" y="6354999"/>
                  <a:pt x="1549469" y="6224148"/>
                  <a:pt x="1549350" y="6082560"/>
                </a:cubicBezTo>
                <a:lnTo>
                  <a:pt x="1549350" y="4818811"/>
                </a:lnTo>
                <a:cubicBezTo>
                  <a:pt x="1549469" y="4677223"/>
                  <a:pt x="1624821" y="4546373"/>
                  <a:pt x="1747201" y="4475237"/>
                </a:cubicBezTo>
                <a:lnTo>
                  <a:pt x="2833392" y="3845008"/>
                </a:lnTo>
                <a:cubicBezTo>
                  <a:pt x="2895009" y="3809324"/>
                  <a:pt x="2963812" y="3791482"/>
                  <a:pt x="3032614" y="3791482"/>
                </a:cubicBezTo>
                <a:close/>
                <a:moveTo>
                  <a:pt x="13870810" y="1117129"/>
                </a:moveTo>
                <a:lnTo>
                  <a:pt x="13870810" y="4435188"/>
                </a:lnTo>
                <a:cubicBezTo>
                  <a:pt x="13803320" y="4434095"/>
                  <a:pt x="13737234" y="4415727"/>
                  <a:pt x="13678854" y="4381835"/>
                </a:cubicBezTo>
                <a:lnTo>
                  <a:pt x="12592664" y="3751606"/>
                </a:lnTo>
                <a:cubicBezTo>
                  <a:pt x="12470282" y="3680471"/>
                  <a:pt x="12394932" y="3549620"/>
                  <a:pt x="12394814" y="3408032"/>
                </a:cubicBezTo>
                <a:lnTo>
                  <a:pt x="12394814" y="2144283"/>
                </a:lnTo>
                <a:cubicBezTo>
                  <a:pt x="12394932" y="2002695"/>
                  <a:pt x="12470282" y="1871846"/>
                  <a:pt x="12592664" y="1800711"/>
                </a:cubicBezTo>
                <a:lnTo>
                  <a:pt x="13678854" y="1170482"/>
                </a:lnTo>
                <a:cubicBezTo>
                  <a:pt x="13737234" y="1136590"/>
                  <a:pt x="13803320" y="1118222"/>
                  <a:pt x="13870810" y="1117129"/>
                </a:cubicBezTo>
                <a:close/>
                <a:moveTo>
                  <a:pt x="10779374" y="1116956"/>
                </a:moveTo>
                <a:cubicBezTo>
                  <a:pt x="10848176" y="1116955"/>
                  <a:pt x="10916980" y="1134797"/>
                  <a:pt x="10978596" y="1170482"/>
                </a:cubicBezTo>
                <a:lnTo>
                  <a:pt x="12064788" y="1800711"/>
                </a:lnTo>
                <a:cubicBezTo>
                  <a:pt x="12187168" y="1871846"/>
                  <a:pt x="12262520" y="2002695"/>
                  <a:pt x="12262638" y="2144283"/>
                </a:cubicBezTo>
                <a:lnTo>
                  <a:pt x="12262638" y="3408032"/>
                </a:lnTo>
                <a:cubicBezTo>
                  <a:pt x="12262520" y="3549619"/>
                  <a:pt x="12187168" y="3680470"/>
                  <a:pt x="12064788" y="3751605"/>
                </a:cubicBezTo>
                <a:lnTo>
                  <a:pt x="10978596" y="4381834"/>
                </a:lnTo>
                <a:cubicBezTo>
                  <a:pt x="10855362" y="4453203"/>
                  <a:pt x="10703386" y="4453203"/>
                  <a:pt x="10580152" y="4381834"/>
                </a:cubicBezTo>
                <a:lnTo>
                  <a:pt x="9493960" y="3751605"/>
                </a:lnTo>
                <a:cubicBezTo>
                  <a:pt x="9371580" y="3680470"/>
                  <a:pt x="9296228" y="3549619"/>
                  <a:pt x="9296110" y="3408032"/>
                </a:cubicBezTo>
                <a:lnTo>
                  <a:pt x="9296110" y="2144283"/>
                </a:lnTo>
                <a:cubicBezTo>
                  <a:pt x="9296228" y="2002695"/>
                  <a:pt x="9371580" y="1871846"/>
                  <a:pt x="9493960" y="1800711"/>
                </a:cubicBezTo>
                <a:lnTo>
                  <a:pt x="10580152" y="1170482"/>
                </a:lnTo>
                <a:cubicBezTo>
                  <a:pt x="10641770" y="1134797"/>
                  <a:pt x="10710572" y="1116955"/>
                  <a:pt x="10779374" y="1116956"/>
                </a:cubicBezTo>
                <a:close/>
                <a:moveTo>
                  <a:pt x="7680670" y="1116956"/>
                </a:moveTo>
                <a:cubicBezTo>
                  <a:pt x="7749473" y="1116955"/>
                  <a:pt x="7818276" y="1134797"/>
                  <a:pt x="7879892" y="1170482"/>
                </a:cubicBezTo>
                <a:lnTo>
                  <a:pt x="8966084" y="1800711"/>
                </a:lnTo>
                <a:cubicBezTo>
                  <a:pt x="9088464" y="1871846"/>
                  <a:pt x="9163816" y="2002695"/>
                  <a:pt x="9163934" y="2144283"/>
                </a:cubicBezTo>
                <a:lnTo>
                  <a:pt x="9163934" y="3408032"/>
                </a:lnTo>
                <a:cubicBezTo>
                  <a:pt x="9163816" y="3549619"/>
                  <a:pt x="9088464" y="3680470"/>
                  <a:pt x="8966084" y="3751605"/>
                </a:cubicBezTo>
                <a:lnTo>
                  <a:pt x="7879892" y="4381834"/>
                </a:lnTo>
                <a:cubicBezTo>
                  <a:pt x="7756659" y="4453203"/>
                  <a:pt x="7604681" y="4453203"/>
                  <a:pt x="7481448" y="4381834"/>
                </a:cubicBezTo>
                <a:lnTo>
                  <a:pt x="6395256" y="3751605"/>
                </a:lnTo>
                <a:cubicBezTo>
                  <a:pt x="6272875" y="3680470"/>
                  <a:pt x="6197524" y="3549619"/>
                  <a:pt x="6197406" y="3408032"/>
                </a:cubicBezTo>
                <a:lnTo>
                  <a:pt x="6197406" y="2144283"/>
                </a:lnTo>
                <a:cubicBezTo>
                  <a:pt x="6197524" y="2002695"/>
                  <a:pt x="6272876" y="1871846"/>
                  <a:pt x="6395256" y="1800711"/>
                </a:cubicBezTo>
                <a:lnTo>
                  <a:pt x="7481448" y="1170482"/>
                </a:lnTo>
                <a:cubicBezTo>
                  <a:pt x="7543065" y="1134797"/>
                  <a:pt x="7611867" y="1116955"/>
                  <a:pt x="7680670" y="1116956"/>
                </a:cubicBezTo>
                <a:close/>
                <a:moveTo>
                  <a:pt x="4581966" y="1116956"/>
                </a:moveTo>
                <a:cubicBezTo>
                  <a:pt x="4650769" y="1116955"/>
                  <a:pt x="4719571" y="1134797"/>
                  <a:pt x="4781188" y="1170482"/>
                </a:cubicBezTo>
                <a:lnTo>
                  <a:pt x="5867380" y="1800711"/>
                </a:lnTo>
                <a:cubicBezTo>
                  <a:pt x="5989762" y="1871846"/>
                  <a:pt x="6065113" y="2002695"/>
                  <a:pt x="6065231" y="2144283"/>
                </a:cubicBezTo>
                <a:lnTo>
                  <a:pt x="6065231" y="3408032"/>
                </a:lnTo>
                <a:cubicBezTo>
                  <a:pt x="6065113" y="3549619"/>
                  <a:pt x="5989760" y="3680470"/>
                  <a:pt x="5867380" y="3751605"/>
                </a:cubicBezTo>
                <a:lnTo>
                  <a:pt x="4781190" y="4381834"/>
                </a:lnTo>
                <a:cubicBezTo>
                  <a:pt x="4657956" y="4453203"/>
                  <a:pt x="4505978" y="4453203"/>
                  <a:pt x="4382745" y="4381834"/>
                </a:cubicBezTo>
                <a:lnTo>
                  <a:pt x="3296553" y="3751605"/>
                </a:lnTo>
                <a:cubicBezTo>
                  <a:pt x="3174172" y="3680470"/>
                  <a:pt x="3098821" y="3549619"/>
                  <a:pt x="3098702" y="3408032"/>
                </a:cubicBezTo>
                <a:lnTo>
                  <a:pt x="3098702" y="2144283"/>
                </a:lnTo>
                <a:cubicBezTo>
                  <a:pt x="3098821" y="2002695"/>
                  <a:pt x="3174173" y="1871846"/>
                  <a:pt x="3296553" y="1800711"/>
                </a:cubicBezTo>
                <a:lnTo>
                  <a:pt x="4382744" y="1170482"/>
                </a:lnTo>
                <a:cubicBezTo>
                  <a:pt x="4444361" y="1134797"/>
                  <a:pt x="4513164" y="1116955"/>
                  <a:pt x="4581966" y="1116956"/>
                </a:cubicBezTo>
                <a:close/>
                <a:moveTo>
                  <a:pt x="10845460" y="0"/>
                </a:moveTo>
                <a:lnTo>
                  <a:pt x="13811988" y="0"/>
                </a:lnTo>
                <a:lnTo>
                  <a:pt x="13811988" y="733507"/>
                </a:lnTo>
                <a:cubicBezTo>
                  <a:pt x="13811870" y="875094"/>
                  <a:pt x="13736518" y="1005945"/>
                  <a:pt x="13614138" y="1077080"/>
                </a:cubicBezTo>
                <a:lnTo>
                  <a:pt x="12527946" y="1707309"/>
                </a:lnTo>
                <a:cubicBezTo>
                  <a:pt x="12404714" y="1778677"/>
                  <a:pt x="12252734" y="1778677"/>
                  <a:pt x="12129502" y="1707309"/>
                </a:cubicBezTo>
                <a:lnTo>
                  <a:pt x="11043310" y="1077080"/>
                </a:lnTo>
                <a:cubicBezTo>
                  <a:pt x="10920930" y="1005945"/>
                  <a:pt x="10845578" y="875094"/>
                  <a:pt x="10845460" y="733507"/>
                </a:cubicBezTo>
                <a:close/>
                <a:moveTo>
                  <a:pt x="7746758" y="0"/>
                </a:moveTo>
                <a:lnTo>
                  <a:pt x="10713286" y="0"/>
                </a:lnTo>
                <a:lnTo>
                  <a:pt x="10713286" y="733507"/>
                </a:lnTo>
                <a:cubicBezTo>
                  <a:pt x="10713168" y="875094"/>
                  <a:pt x="10637816" y="1005945"/>
                  <a:pt x="10515436" y="1077080"/>
                </a:cubicBezTo>
                <a:lnTo>
                  <a:pt x="9429244" y="1707309"/>
                </a:lnTo>
                <a:cubicBezTo>
                  <a:pt x="9306010" y="1778677"/>
                  <a:pt x="9154032" y="1778677"/>
                  <a:pt x="9030800" y="1707309"/>
                </a:cubicBezTo>
                <a:lnTo>
                  <a:pt x="7944608" y="1077080"/>
                </a:lnTo>
                <a:cubicBezTo>
                  <a:pt x="7822226" y="1005945"/>
                  <a:pt x="7746876" y="875094"/>
                  <a:pt x="7746758" y="733507"/>
                </a:cubicBezTo>
                <a:close/>
                <a:moveTo>
                  <a:pt x="4648054" y="0"/>
                </a:moveTo>
                <a:lnTo>
                  <a:pt x="7614583" y="0"/>
                </a:lnTo>
                <a:lnTo>
                  <a:pt x="7614583" y="733507"/>
                </a:lnTo>
                <a:cubicBezTo>
                  <a:pt x="7614465" y="875094"/>
                  <a:pt x="7539114" y="1005945"/>
                  <a:pt x="7416732" y="1077080"/>
                </a:cubicBezTo>
                <a:lnTo>
                  <a:pt x="6330542" y="1707309"/>
                </a:lnTo>
                <a:cubicBezTo>
                  <a:pt x="6207308" y="1778677"/>
                  <a:pt x="6055330" y="1778677"/>
                  <a:pt x="5932097" y="1707309"/>
                </a:cubicBezTo>
                <a:lnTo>
                  <a:pt x="4845905" y="1077080"/>
                </a:lnTo>
                <a:cubicBezTo>
                  <a:pt x="4723524" y="1005945"/>
                  <a:pt x="4648173" y="875094"/>
                  <a:pt x="4648054" y="733507"/>
                </a:cubicBezTo>
                <a:close/>
              </a:path>
            </a:pathLst>
          </a:custGeom>
          <a:solidFill>
            <a:schemeClr val="bg1">
              <a:lumMod val="95000"/>
            </a:schemeClr>
          </a:solidFill>
          <a:ln w="171450">
            <a:noFill/>
          </a:ln>
        </p:spPr>
        <p:txBody>
          <a:bodyPr wrap="square">
            <a:noAutofit/>
          </a:bodyPr>
          <a:lstStyle/>
          <a:p>
            <a:r>
              <a:rPr lang="en-US" dirty="0"/>
              <a:t>Click icon to add picture</a:t>
            </a:r>
          </a:p>
        </p:txBody>
      </p:sp>
      <p:sp>
        <p:nvSpPr>
          <p:cNvPr id="14" name="Content Placeholder 2"/>
          <p:cNvSpPr>
            <a:spLocks noGrp="1"/>
          </p:cNvSpPr>
          <p:nvPr>
            <p:ph idx="1"/>
          </p:nvPr>
        </p:nvSpPr>
        <p:spPr>
          <a:xfrm>
            <a:off x="1990165" y="5181887"/>
            <a:ext cx="5900767"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pic>
        <p:nvPicPr>
          <p:cNvPr id="59" name="Picture 22">
            <a:extLst>
              <a:ext uri="{FF2B5EF4-FFF2-40B4-BE49-F238E27FC236}">
                <a16:creationId xmlns:a16="http://schemas.microsoft.com/office/drawing/2014/main" id="{A9FBC354-54E6-9C44-B44C-33DEC5EB68F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57" b="18845"/>
          <a:stretch/>
        </p:blipFill>
        <p:spPr>
          <a:xfrm>
            <a:off x="-10185" y="-1"/>
            <a:ext cx="4786899" cy="13716001"/>
          </a:xfrm>
          <a:prstGeom prst="rect">
            <a:avLst/>
          </a:prstGeom>
        </p:spPr>
      </p:pic>
    </p:spTree>
    <p:extLst>
      <p:ext uri="{BB962C8B-B14F-4D97-AF65-F5344CB8AC3E}">
        <p14:creationId xmlns:p14="http://schemas.microsoft.com/office/powerpoint/2010/main" val="269782902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74F8C76-AC09-C142-9940-C922B9D0C4D6}"/>
              </a:ext>
            </a:extLst>
          </p:cNvPr>
          <p:cNvSpPr>
            <a:spLocks noGrp="1"/>
          </p:cNvSpPr>
          <p:nvPr>
            <p:ph type="pic" sz="quarter" idx="15"/>
          </p:nvPr>
        </p:nvSpPr>
        <p:spPr>
          <a:xfrm>
            <a:off x="12577773" y="0"/>
            <a:ext cx="11799877" cy="13716000"/>
          </a:xfrm>
          <a:custGeom>
            <a:avLst/>
            <a:gdLst>
              <a:gd name="connsiteX0" fmla="*/ 4697033 w 11799877"/>
              <a:gd name="connsiteY0" fmla="*/ 0 h 13716000"/>
              <a:gd name="connsiteX1" fmla="*/ 11799877 w 11799877"/>
              <a:gd name="connsiteY1" fmla="*/ 0 h 13716000"/>
              <a:gd name="connsiteX2" fmla="*/ 11799877 w 11799877"/>
              <a:gd name="connsiteY2" fmla="*/ 13716000 h 13716000"/>
              <a:gd name="connsiteX3" fmla="*/ 0 w 11799877"/>
              <a:gd name="connsiteY3" fmla="*/ 13716000 h 13716000"/>
              <a:gd name="connsiteX4" fmla="*/ 0 w 11799877"/>
              <a:gd name="connsiteY4" fmla="*/ 4726765 h 13716000"/>
              <a:gd name="connsiteX5" fmla="*/ 1738266 w 11799877"/>
              <a:gd name="connsiteY5" fmla="*/ 1720801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9877" h="13716000">
                <a:moveTo>
                  <a:pt x="4697033" y="0"/>
                </a:moveTo>
                <a:lnTo>
                  <a:pt x="11799877" y="0"/>
                </a:lnTo>
                <a:lnTo>
                  <a:pt x="11799877" y="13716000"/>
                </a:lnTo>
                <a:lnTo>
                  <a:pt x="0" y="13716000"/>
                </a:lnTo>
                <a:lnTo>
                  <a:pt x="0" y="4726765"/>
                </a:lnTo>
                <a:cubicBezTo>
                  <a:pt x="4411" y="3486432"/>
                  <a:pt x="666312" y="2341820"/>
                  <a:pt x="1738266" y="1720801"/>
                </a:cubicBezTo>
                <a:close/>
              </a:path>
            </a:pathLst>
          </a:custGeom>
          <a:solidFill>
            <a:schemeClr val="bg1">
              <a:lumMod val="95000"/>
            </a:schemeClr>
          </a:solidFill>
          <a:ln w="171450">
            <a:noFill/>
          </a:ln>
        </p:spPr>
        <p:txBody>
          <a:bodyPr wrap="square">
            <a:noAutofit/>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51382357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5" y="4143374"/>
            <a:ext cx="9717524" cy="7806293"/>
          </a:xfrm>
          <a:prstGeom prst="rect">
            <a:avLst/>
          </a:prstGeom>
        </p:spPr>
        <p:txBody>
          <a:bodyPr>
            <a:normAutofit/>
          </a:bodyPr>
          <a:lstStyle>
            <a:lvl1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1pPr>
            <a:lvl2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2pPr>
            <a:lvl3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3pPr>
            <a:lvl4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4pPr>
            <a:lvl5pPr marL="0" indent="0">
              <a:lnSpc>
                <a:spcPct val="140000"/>
              </a:lnSpc>
              <a:spcAft>
                <a:spcPts val="3599"/>
              </a:spcAft>
              <a:buFontTx/>
              <a:buNone/>
              <a:defRPr lang="en-US" sz="2200" dirty="0">
                <a:latin typeface="+mn-lt"/>
                <a:ea typeface="Open Sans" panose="020B0606030504020204" pitchFamily="34" charset="0"/>
                <a:cs typeface="Open Sans" panose="020B0606030504020204" pitchFamily="34" charset="0"/>
              </a:defRPr>
            </a:lvl5pPr>
          </a:lstStyle>
          <a:p>
            <a:pPr marL="0" lvl="0" indent="0">
              <a:lnSpc>
                <a:spcPct val="130000"/>
              </a:lnSpc>
              <a:spcAft>
                <a:spcPts val="3599"/>
              </a:spcAft>
              <a:buClr>
                <a:srgbClr val="6D7B83"/>
              </a:buClr>
              <a:buNone/>
              <a:tabLst>
                <a:tab pos="676107" algn="l"/>
              </a:tabLst>
            </a:pPr>
            <a:r>
              <a:rPr lang="en-US" dirty="0"/>
              <a:t>Click to edit Master text styles</a:t>
            </a:r>
          </a:p>
          <a:p>
            <a:pPr marL="0" lvl="1" indent="0">
              <a:lnSpc>
                <a:spcPct val="130000"/>
              </a:lnSpc>
              <a:spcAft>
                <a:spcPts val="3599"/>
              </a:spcAft>
              <a:buClr>
                <a:srgbClr val="6D7B83"/>
              </a:buClr>
              <a:buNone/>
              <a:tabLst>
                <a:tab pos="676107" algn="l"/>
              </a:tabLst>
            </a:pPr>
            <a:r>
              <a:rPr lang="en-US" dirty="0"/>
              <a:t>Second level</a:t>
            </a:r>
          </a:p>
          <a:p>
            <a:pPr marL="0" lvl="2" indent="0">
              <a:lnSpc>
                <a:spcPct val="130000"/>
              </a:lnSpc>
              <a:spcAft>
                <a:spcPts val="3599"/>
              </a:spcAft>
              <a:buClr>
                <a:srgbClr val="6D7B83"/>
              </a:buClr>
              <a:buNone/>
              <a:tabLst>
                <a:tab pos="676107" algn="l"/>
              </a:tabLst>
            </a:pPr>
            <a:r>
              <a:rPr lang="en-US" dirty="0"/>
              <a:t>Third level</a:t>
            </a:r>
          </a:p>
          <a:p>
            <a:pPr marL="0" lvl="3" indent="0">
              <a:lnSpc>
                <a:spcPct val="130000"/>
              </a:lnSpc>
              <a:spcAft>
                <a:spcPts val="3599"/>
              </a:spcAft>
              <a:buClr>
                <a:srgbClr val="6D7B83"/>
              </a:buClr>
              <a:buNone/>
              <a:tabLst>
                <a:tab pos="676107" algn="l"/>
              </a:tabLst>
            </a:pPr>
            <a:r>
              <a:rPr lang="en-US" dirty="0"/>
              <a:t>Fourth level</a:t>
            </a:r>
          </a:p>
          <a:p>
            <a:pPr marL="0" lvl="4" indent="0">
              <a:lnSpc>
                <a:spcPct val="130000"/>
              </a:lnSpc>
              <a:spcAft>
                <a:spcPts val="3599"/>
              </a:spcAft>
              <a:buClr>
                <a:srgbClr val="6D7B83"/>
              </a:buClr>
              <a:buNone/>
              <a:tabLst>
                <a:tab pos="676107" algn="l"/>
              </a:tabLst>
            </a:pPr>
            <a:r>
              <a:rPr lang="en-US" dirty="0"/>
              <a:t>Fifth level</a:t>
            </a:r>
          </a:p>
        </p:txBody>
      </p:sp>
      <p:sp>
        <p:nvSpPr>
          <p:cNvPr id="9" name="Content Placeholder 2"/>
          <p:cNvSpPr>
            <a:spLocks noGrp="1"/>
          </p:cNvSpPr>
          <p:nvPr>
            <p:ph idx="13"/>
          </p:nvPr>
        </p:nvSpPr>
        <p:spPr>
          <a:xfrm>
            <a:off x="12901729" y="4143374"/>
            <a:ext cx="9452475" cy="7806293"/>
          </a:xfrm>
          <a:prstGeom prst="rect">
            <a:avLst/>
          </a:prstGeom>
        </p:spPr>
        <p:txBody>
          <a:bodyPr>
            <a:normAutofit/>
          </a:bodyPr>
          <a:lstStyle>
            <a:lvl1pPr marL="0" indent="0">
              <a:lnSpc>
                <a:spcPct val="140000"/>
              </a:lnSpc>
              <a:spcAft>
                <a:spcPts val="3599"/>
              </a:spcAft>
              <a:buFontTx/>
              <a:buNone/>
              <a:defRPr lang="en-US" sz="2200" smtClean="0">
                <a:latin typeface="+mn-lt"/>
                <a:ea typeface="Lato Light" panose="020F0502020204030203" pitchFamily="34" charset="0"/>
                <a:cs typeface="Lato Light" panose="020F0502020204030203" pitchFamily="34" charset="0"/>
              </a:defRPr>
            </a:lvl1pPr>
            <a:lvl2pPr marL="0" indent="0">
              <a:lnSpc>
                <a:spcPct val="140000"/>
              </a:lnSpc>
              <a:spcAft>
                <a:spcPts val="3599"/>
              </a:spcAft>
              <a:buFontTx/>
              <a:buNone/>
              <a:defRPr lang="en-US" sz="2200" smtClean="0">
                <a:latin typeface="+mn-lt"/>
              </a:defRPr>
            </a:lvl2pPr>
            <a:lvl3pPr marL="0" indent="0">
              <a:lnSpc>
                <a:spcPct val="140000"/>
              </a:lnSpc>
              <a:spcAft>
                <a:spcPts val="3599"/>
              </a:spcAft>
              <a:buFontTx/>
              <a:buNone/>
              <a:defRPr lang="en-US" sz="2200" smtClean="0">
                <a:latin typeface="+mn-lt"/>
              </a:defRPr>
            </a:lvl3pPr>
            <a:lvl4pPr marL="0" indent="0">
              <a:lnSpc>
                <a:spcPct val="140000"/>
              </a:lnSpc>
              <a:spcAft>
                <a:spcPts val="3599"/>
              </a:spcAft>
              <a:buFontTx/>
              <a:buNone/>
              <a:defRPr lang="en-US" sz="2200" smtClean="0">
                <a:latin typeface="+mn-lt"/>
              </a:defRPr>
            </a:lvl4pPr>
            <a:lvl5pPr marL="0" indent="0">
              <a:lnSpc>
                <a:spcPct val="140000"/>
              </a:lnSpc>
              <a:spcAft>
                <a:spcPts val="3599"/>
              </a:spcAft>
              <a:buFontTx/>
              <a:buNone/>
              <a:defRPr lang="en-US" sz="2200" dirty="0">
                <a:latin typeface="+mn-lt"/>
              </a:defRPr>
            </a:lvl5pPr>
          </a:lstStyle>
          <a:p>
            <a:pPr marL="0" lvl="0" indent="0">
              <a:lnSpc>
                <a:spcPct val="130000"/>
              </a:lnSpc>
              <a:spcAft>
                <a:spcPts val="3599"/>
              </a:spcAft>
              <a:buClr>
                <a:srgbClr val="6D7B83"/>
              </a:buClr>
              <a:buNone/>
              <a:tabLst>
                <a:tab pos="676107" algn="l"/>
              </a:tabLst>
            </a:pPr>
            <a:r>
              <a:rPr lang="en-US" dirty="0"/>
              <a:t>Click to edit Master text styles</a:t>
            </a:r>
          </a:p>
          <a:p>
            <a:pPr marL="0" lvl="1" indent="0">
              <a:lnSpc>
                <a:spcPct val="130000"/>
              </a:lnSpc>
              <a:spcAft>
                <a:spcPts val="3599"/>
              </a:spcAft>
              <a:buClr>
                <a:srgbClr val="6D7B83"/>
              </a:buClr>
              <a:buNone/>
              <a:tabLst>
                <a:tab pos="676107" algn="l"/>
              </a:tabLst>
            </a:pPr>
            <a:r>
              <a:rPr lang="en-US" dirty="0"/>
              <a:t>Second level</a:t>
            </a:r>
          </a:p>
          <a:p>
            <a:pPr marL="0" lvl="2" indent="0">
              <a:lnSpc>
                <a:spcPct val="130000"/>
              </a:lnSpc>
              <a:spcAft>
                <a:spcPts val="3599"/>
              </a:spcAft>
              <a:buClr>
                <a:srgbClr val="6D7B83"/>
              </a:buClr>
              <a:buNone/>
              <a:tabLst>
                <a:tab pos="676107" algn="l"/>
              </a:tabLst>
            </a:pPr>
            <a:r>
              <a:rPr lang="en-US" dirty="0"/>
              <a:t>Third level</a:t>
            </a:r>
          </a:p>
          <a:p>
            <a:pPr marL="0" lvl="3" indent="0">
              <a:lnSpc>
                <a:spcPct val="130000"/>
              </a:lnSpc>
              <a:spcAft>
                <a:spcPts val="3599"/>
              </a:spcAft>
              <a:buClr>
                <a:srgbClr val="6D7B83"/>
              </a:buClr>
              <a:buNone/>
              <a:tabLst>
                <a:tab pos="676107" algn="l"/>
              </a:tabLst>
            </a:pPr>
            <a:r>
              <a:rPr lang="en-US" dirty="0"/>
              <a:t>Fourth level</a:t>
            </a:r>
          </a:p>
          <a:p>
            <a:pPr marL="0" lvl="4" indent="0">
              <a:lnSpc>
                <a:spcPct val="130000"/>
              </a:lnSpc>
              <a:spcAft>
                <a:spcPts val="3599"/>
              </a:spcAft>
              <a:buClr>
                <a:srgbClr val="6D7B83"/>
              </a:buClr>
              <a:buNone/>
              <a:tabLst>
                <a:tab pos="676107" algn="l"/>
              </a:tabLst>
            </a:pPr>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3439206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72963"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5"/>
          </p:nvPr>
        </p:nvSpPr>
        <p:spPr>
          <a:xfrm>
            <a:off x="16355762"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1990165"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a:solidFill>
                  <a:schemeClr val="accent2"/>
                </a:solidFill>
              </a:defRPr>
            </a:lvl1pPr>
          </a:lstStyle>
          <a:p>
            <a:r>
              <a:rPr lang="en-US" dirty="0"/>
              <a:t>CLICK TO EDIT MASTER TITLE STYLE</a:t>
            </a:r>
          </a:p>
        </p:txBody>
      </p:sp>
      <p:sp>
        <p:nvSpPr>
          <p:cNvPr id="19"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29365027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Content Layout - CL">
    <p:spTree>
      <p:nvGrpSpPr>
        <p:cNvPr id="1" name=""/>
        <p:cNvGrpSpPr/>
        <p:nvPr/>
      </p:nvGrpSpPr>
      <p:grpSpPr>
        <a:xfrm>
          <a:off x="0" y="0"/>
          <a:ext cx="0" cy="0"/>
          <a:chOff x="0" y="0"/>
          <a:chExt cx="0" cy="0"/>
        </a:xfrm>
      </p:grpSpPr>
      <p:cxnSp>
        <p:nvCxnSpPr>
          <p:cNvPr id="10" name="Straight Connector 9"/>
          <p:cNvCxnSpPr/>
          <p:nvPr userDrawn="1"/>
        </p:nvCxnSpPr>
        <p:spPr>
          <a:xfrm flipV="1">
            <a:off x="6587606" y="5918831"/>
            <a:ext cx="1556200" cy="115088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630684" y="5918831"/>
            <a:ext cx="7242995" cy="43689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15813628" y="8941713"/>
            <a:ext cx="1601824" cy="112367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Picture Placeholder 2"/>
          <p:cNvSpPr>
            <a:spLocks noGrp="1"/>
          </p:cNvSpPr>
          <p:nvPr>
            <p:ph type="pic" sz="quarter" idx="17"/>
          </p:nvPr>
        </p:nvSpPr>
        <p:spPr>
          <a:xfrm>
            <a:off x="16978534" y="6243873"/>
            <a:ext cx="3347643" cy="3348515"/>
          </a:xfrm>
          <a:prstGeom prst="ellipse">
            <a:avLst/>
          </a:prstGeom>
          <a:solidFill>
            <a:schemeClr val="accent3"/>
          </a:solidFill>
        </p:spPr>
        <p:txBody>
          <a:bodyPr>
            <a:normAutofit/>
          </a:bodyPr>
          <a:lstStyle>
            <a:lvl1pPr marL="0" indent="0" algn="ctr">
              <a:buFontTx/>
              <a:buNone/>
              <a:defRPr sz="2000">
                <a:solidFill>
                  <a:schemeClr val="bg1"/>
                </a:solidFill>
              </a:defRPr>
            </a:lvl1pPr>
          </a:lstStyle>
          <a:p>
            <a:r>
              <a:rPr lang="en-US"/>
              <a:t>Click icon to add picture</a:t>
            </a:r>
          </a:p>
        </p:txBody>
      </p:sp>
      <p:sp>
        <p:nvSpPr>
          <p:cNvPr id="32" name="Picture Placeholder 2"/>
          <p:cNvSpPr>
            <a:spLocks noGrp="1"/>
          </p:cNvSpPr>
          <p:nvPr>
            <p:ph type="pic" sz="quarter" idx="16"/>
          </p:nvPr>
        </p:nvSpPr>
        <p:spPr>
          <a:xfrm>
            <a:off x="10292560" y="6240452"/>
            <a:ext cx="3347643" cy="3348515"/>
          </a:xfrm>
          <a:prstGeom prst="ellipse">
            <a:avLst/>
          </a:prstGeom>
          <a:solidFill>
            <a:schemeClr val="accent2"/>
          </a:solidFill>
        </p:spPr>
        <p:txBody>
          <a:bodyPr>
            <a:normAutofit/>
          </a:bodyPr>
          <a:lstStyle>
            <a:lvl1pPr marL="0" indent="0" algn="ctr">
              <a:buFontTx/>
              <a:buNone/>
              <a:defRPr sz="2000">
                <a:solidFill>
                  <a:schemeClr val="bg1"/>
                </a:solidFill>
              </a:defRPr>
            </a:lvl1pPr>
          </a:lstStyle>
          <a:p>
            <a:r>
              <a:rPr lang="en-US" dirty="0"/>
              <a:t>Click icon to add picture</a:t>
            </a:r>
          </a:p>
        </p:txBody>
      </p:sp>
      <p:sp>
        <p:nvSpPr>
          <p:cNvPr id="3" name="Picture Placeholder 2"/>
          <p:cNvSpPr>
            <a:spLocks noGrp="1"/>
          </p:cNvSpPr>
          <p:nvPr>
            <p:ph type="pic" sz="quarter" idx="15"/>
          </p:nvPr>
        </p:nvSpPr>
        <p:spPr>
          <a:xfrm>
            <a:off x="3606586" y="6243873"/>
            <a:ext cx="3347643" cy="3348515"/>
          </a:xfrm>
          <a:prstGeom prst="ellipse">
            <a:avLst/>
          </a:prstGeom>
          <a:solidFill>
            <a:schemeClr val="accent1">
              <a:lumMod val="60000"/>
              <a:lumOff val="40000"/>
            </a:schemeClr>
          </a:solidFill>
        </p:spPr>
        <p:txBody>
          <a:bodyPr>
            <a:normAutofit/>
          </a:bodyPr>
          <a:lstStyle>
            <a:lvl1pPr marL="0" indent="0" algn="ctr">
              <a:buFontTx/>
              <a:buNone/>
              <a:defRPr sz="2000">
                <a:solidFill>
                  <a:schemeClr val="bg1"/>
                </a:solidFill>
              </a:defRPr>
            </a:lvl1pPr>
          </a:lstStyle>
          <a:p>
            <a:r>
              <a:rPr lang="en-US" dirty="0"/>
              <a:t>Click icon to add picture</a:t>
            </a:r>
          </a:p>
        </p:txBody>
      </p:sp>
      <p:sp>
        <p:nvSpPr>
          <p:cNvPr id="18" name="Oval 17"/>
          <p:cNvSpPr>
            <a:spLocks noChangeAspect="1"/>
          </p:cNvSpPr>
          <p:nvPr/>
        </p:nvSpPr>
        <p:spPr>
          <a:xfrm>
            <a:off x="7833628" y="5063812"/>
            <a:ext cx="1310166" cy="13105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6"/>
          </a:p>
        </p:txBody>
      </p:sp>
      <p:sp>
        <p:nvSpPr>
          <p:cNvPr id="21" name="Oval 20"/>
          <p:cNvSpPr>
            <a:spLocks noChangeAspect="1"/>
          </p:cNvSpPr>
          <p:nvPr/>
        </p:nvSpPr>
        <p:spPr>
          <a:xfrm>
            <a:off x="15000431" y="9455099"/>
            <a:ext cx="1310166" cy="13105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6"/>
          </a:p>
        </p:txBody>
      </p:sp>
      <p:sp>
        <p:nvSpPr>
          <p:cNvPr id="34" name="Text Placeholder 2"/>
          <p:cNvSpPr>
            <a:spLocks noGrp="1"/>
          </p:cNvSpPr>
          <p:nvPr>
            <p:ph type="body" sz="quarter" idx="24"/>
          </p:nvPr>
        </p:nvSpPr>
        <p:spPr>
          <a:xfrm>
            <a:off x="2186190" y="10395722"/>
            <a:ext cx="5336169"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35" name="Text Placeholder 2"/>
          <p:cNvSpPr>
            <a:spLocks noGrp="1"/>
          </p:cNvSpPr>
          <p:nvPr>
            <p:ph type="body" sz="quarter" idx="30" hasCustomPrompt="1"/>
          </p:nvPr>
        </p:nvSpPr>
        <p:spPr>
          <a:xfrm>
            <a:off x="2186190" y="9642325"/>
            <a:ext cx="5336169"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36" name="Text Placeholder 2"/>
          <p:cNvSpPr>
            <a:spLocks noGrp="1"/>
          </p:cNvSpPr>
          <p:nvPr>
            <p:ph type="body" sz="quarter" idx="31"/>
          </p:nvPr>
        </p:nvSpPr>
        <p:spPr>
          <a:xfrm>
            <a:off x="11838612" y="4889280"/>
            <a:ext cx="5378104"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37" name="Text Placeholder 2"/>
          <p:cNvSpPr>
            <a:spLocks noGrp="1"/>
          </p:cNvSpPr>
          <p:nvPr>
            <p:ph type="body" sz="quarter" idx="32" hasCustomPrompt="1"/>
          </p:nvPr>
        </p:nvSpPr>
        <p:spPr>
          <a:xfrm>
            <a:off x="11838612" y="4135883"/>
            <a:ext cx="5378104"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38" name="Text Placeholder 2"/>
          <p:cNvSpPr>
            <a:spLocks noGrp="1"/>
          </p:cNvSpPr>
          <p:nvPr>
            <p:ph type="body" sz="quarter" idx="33"/>
          </p:nvPr>
        </p:nvSpPr>
        <p:spPr>
          <a:xfrm>
            <a:off x="17661264" y="10341532"/>
            <a:ext cx="4849114"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39" name="Text Placeholder 2"/>
          <p:cNvSpPr>
            <a:spLocks noGrp="1"/>
          </p:cNvSpPr>
          <p:nvPr>
            <p:ph type="body" sz="quarter" idx="34" hasCustomPrompt="1"/>
          </p:nvPr>
        </p:nvSpPr>
        <p:spPr>
          <a:xfrm>
            <a:off x="17661264" y="9588135"/>
            <a:ext cx="4849114"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43"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44"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342604278"/>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reative 4 points">
    <p:spTree>
      <p:nvGrpSpPr>
        <p:cNvPr id="1" name=""/>
        <p:cNvGrpSpPr/>
        <p:nvPr/>
      </p:nvGrpSpPr>
      <p:grpSpPr>
        <a:xfrm>
          <a:off x="0" y="0"/>
          <a:ext cx="0" cy="0"/>
          <a:chOff x="0" y="0"/>
          <a:chExt cx="0" cy="0"/>
        </a:xfrm>
      </p:grpSpPr>
      <p:sp>
        <p:nvSpPr>
          <p:cNvPr id="8" name="Rectangle 10"/>
          <p:cNvSpPr>
            <a:spLocks noChangeArrowheads="1"/>
          </p:cNvSpPr>
          <p:nvPr userDrawn="1"/>
        </p:nvSpPr>
        <p:spPr bwMode="auto">
          <a:xfrm rot="16200000" flipH="1">
            <a:off x="6315958" y="1608043"/>
            <a:ext cx="2704004" cy="8247840"/>
          </a:xfrm>
          <a:prstGeom prst="round2DiagRect">
            <a:avLst>
              <a:gd name="adj1" fmla="val 41732"/>
              <a:gd name="adj2" fmla="val 0"/>
            </a:avLst>
          </a:prstGeom>
          <a:solidFill>
            <a:schemeClr val="accent1"/>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Arial" charset="0"/>
            </a:endParaRPr>
          </a:p>
        </p:txBody>
      </p:sp>
      <p:sp>
        <p:nvSpPr>
          <p:cNvPr id="9" name="Teardrop 8"/>
          <p:cNvSpPr>
            <a:spLocks noChangeAspect="1"/>
          </p:cNvSpPr>
          <p:nvPr userDrawn="1"/>
        </p:nvSpPr>
        <p:spPr>
          <a:xfrm rot="5400000">
            <a:off x="2145061" y="4085465"/>
            <a:ext cx="2942398" cy="3054600"/>
          </a:xfrm>
          <a:prstGeom prst="teardrop">
            <a:avLst/>
          </a:prstGeom>
          <a:solidFill>
            <a:schemeClr val="accent1">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dirty="0"/>
          </a:p>
        </p:txBody>
      </p:sp>
      <p:sp>
        <p:nvSpPr>
          <p:cNvPr id="10" name="Rectangle 10"/>
          <p:cNvSpPr>
            <a:spLocks noChangeArrowheads="1"/>
          </p:cNvSpPr>
          <p:nvPr userDrawn="1"/>
        </p:nvSpPr>
        <p:spPr bwMode="auto">
          <a:xfrm rot="16200000" flipH="1">
            <a:off x="16835333" y="1608042"/>
            <a:ext cx="2704004" cy="8247840"/>
          </a:xfrm>
          <a:prstGeom prst="round2DiagRect">
            <a:avLst>
              <a:gd name="adj1" fmla="val 40740"/>
              <a:gd name="adj2" fmla="val 0"/>
            </a:avLst>
          </a:prstGeom>
          <a:solidFill>
            <a:schemeClr val="accent2"/>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Arial" charset="0"/>
            </a:endParaRPr>
          </a:p>
        </p:txBody>
      </p:sp>
      <p:sp>
        <p:nvSpPr>
          <p:cNvPr id="11" name="Teardrop 10"/>
          <p:cNvSpPr>
            <a:spLocks noChangeAspect="1"/>
          </p:cNvSpPr>
          <p:nvPr userDrawn="1"/>
        </p:nvSpPr>
        <p:spPr>
          <a:xfrm rot="5400000">
            <a:off x="12671938" y="4085465"/>
            <a:ext cx="2942398" cy="3054600"/>
          </a:xfrm>
          <a:prstGeom prst="teardrop">
            <a:avLst/>
          </a:prstGeom>
          <a:solidFill>
            <a:schemeClr val="accent2">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p>
        </p:txBody>
      </p:sp>
      <p:sp>
        <p:nvSpPr>
          <p:cNvPr id="12" name="Rectangle 10"/>
          <p:cNvSpPr>
            <a:spLocks noChangeArrowheads="1"/>
          </p:cNvSpPr>
          <p:nvPr userDrawn="1"/>
        </p:nvSpPr>
        <p:spPr bwMode="auto">
          <a:xfrm rot="16200000" flipH="1">
            <a:off x="6381589" y="5907585"/>
            <a:ext cx="2704004" cy="8247840"/>
          </a:xfrm>
          <a:prstGeom prst="round2DiagRect">
            <a:avLst>
              <a:gd name="adj1" fmla="val 38447"/>
              <a:gd name="adj2" fmla="val 0"/>
            </a:avLst>
          </a:prstGeom>
          <a:solidFill>
            <a:schemeClr val="accent3"/>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mn-lt"/>
            </a:endParaRPr>
          </a:p>
        </p:txBody>
      </p:sp>
      <p:sp>
        <p:nvSpPr>
          <p:cNvPr id="16" name="Teardrop 15"/>
          <p:cNvSpPr>
            <a:spLocks noChangeAspect="1"/>
          </p:cNvSpPr>
          <p:nvPr userDrawn="1"/>
        </p:nvSpPr>
        <p:spPr>
          <a:xfrm rot="5400000">
            <a:off x="2210692" y="8385007"/>
            <a:ext cx="2942398" cy="3054600"/>
          </a:xfrm>
          <a:prstGeom prst="teardrop">
            <a:avLst/>
          </a:prstGeom>
          <a:solidFill>
            <a:schemeClr val="accent3">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latin typeface="+mn-lt"/>
            </a:endParaRPr>
          </a:p>
        </p:txBody>
      </p:sp>
      <p:sp>
        <p:nvSpPr>
          <p:cNvPr id="17" name="Rectangle 10"/>
          <p:cNvSpPr>
            <a:spLocks noChangeArrowheads="1"/>
          </p:cNvSpPr>
          <p:nvPr userDrawn="1"/>
        </p:nvSpPr>
        <p:spPr bwMode="auto">
          <a:xfrm rot="16200000" flipH="1">
            <a:off x="16835331" y="5907586"/>
            <a:ext cx="2704004" cy="8247836"/>
          </a:xfrm>
          <a:prstGeom prst="round2DiagRect">
            <a:avLst>
              <a:gd name="adj1" fmla="val 39640"/>
              <a:gd name="adj2" fmla="val 0"/>
            </a:avLst>
          </a:prstGeom>
          <a:solidFill>
            <a:schemeClr val="accent4"/>
          </a:solidFill>
          <a:ln w="9525" cap="flat" cmpd="sng" algn="ctr">
            <a:noFill/>
            <a:prstDash val="solid"/>
            <a:round/>
            <a:headEnd type="none" w="med" len="med"/>
            <a:tailEnd type="none" w="med" len="med"/>
          </a:ln>
          <a:effectLst/>
        </p:spPr>
        <p:txBody>
          <a:bodyPr lIns="218941" tIns="109467" rIns="218941" bIns="109467" anchor="ctr"/>
          <a:lstStyle/>
          <a:p>
            <a:pPr defTabSz="2171105">
              <a:lnSpc>
                <a:spcPct val="90000"/>
              </a:lnSpc>
              <a:defRPr/>
            </a:pPr>
            <a:endParaRPr lang="en-US" sz="2799">
              <a:latin typeface="Arial" charset="0"/>
            </a:endParaRPr>
          </a:p>
        </p:txBody>
      </p:sp>
      <p:sp>
        <p:nvSpPr>
          <p:cNvPr id="18" name="Teardrop 17"/>
          <p:cNvSpPr>
            <a:spLocks noChangeAspect="1"/>
          </p:cNvSpPr>
          <p:nvPr userDrawn="1"/>
        </p:nvSpPr>
        <p:spPr>
          <a:xfrm rot="5400000">
            <a:off x="12737569" y="8385007"/>
            <a:ext cx="2942398" cy="3054600"/>
          </a:xfrm>
          <a:prstGeom prst="teardrop">
            <a:avLst/>
          </a:prstGeom>
          <a:solidFill>
            <a:schemeClr val="accent4">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latin typeface="+mn-lt"/>
            </a:endParaRPr>
          </a:p>
        </p:txBody>
      </p:sp>
      <p:sp>
        <p:nvSpPr>
          <p:cNvPr id="19" name="Text Placeholder 2"/>
          <p:cNvSpPr>
            <a:spLocks noGrp="1"/>
          </p:cNvSpPr>
          <p:nvPr>
            <p:ph type="body" sz="quarter" idx="18"/>
          </p:nvPr>
        </p:nvSpPr>
        <p:spPr>
          <a:xfrm>
            <a:off x="5413804" y="4550685"/>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21" name="Text Placeholder 2"/>
          <p:cNvSpPr>
            <a:spLocks noGrp="1"/>
          </p:cNvSpPr>
          <p:nvPr>
            <p:ph type="body" sz="quarter" idx="19"/>
          </p:nvPr>
        </p:nvSpPr>
        <p:spPr>
          <a:xfrm>
            <a:off x="15919938" y="4550685"/>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ext Placeholder 2"/>
          <p:cNvSpPr>
            <a:spLocks noGrp="1"/>
          </p:cNvSpPr>
          <p:nvPr>
            <p:ph type="body" sz="quarter" idx="20"/>
          </p:nvPr>
        </p:nvSpPr>
        <p:spPr>
          <a:xfrm>
            <a:off x="5413804" y="8844877"/>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3" name="Text Placeholder 2"/>
          <p:cNvSpPr>
            <a:spLocks noGrp="1"/>
          </p:cNvSpPr>
          <p:nvPr>
            <p:ph type="body" sz="quarter" idx="21"/>
          </p:nvPr>
        </p:nvSpPr>
        <p:spPr>
          <a:xfrm>
            <a:off x="15919938" y="8844877"/>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24" name="Text Placeholder 7"/>
          <p:cNvSpPr>
            <a:spLocks noGrp="1"/>
          </p:cNvSpPr>
          <p:nvPr>
            <p:ph type="body" sz="quarter" idx="17" hasCustomPrompt="1"/>
          </p:nvPr>
        </p:nvSpPr>
        <p:spPr>
          <a:xfrm>
            <a:off x="2154590" y="5077780"/>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5" name="Text Placeholder 7"/>
          <p:cNvSpPr>
            <a:spLocks noGrp="1"/>
          </p:cNvSpPr>
          <p:nvPr>
            <p:ph type="body" sz="quarter" idx="22" hasCustomPrompt="1"/>
          </p:nvPr>
        </p:nvSpPr>
        <p:spPr>
          <a:xfrm>
            <a:off x="2154590" y="9377322"/>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8" name="Text Placeholder 7"/>
          <p:cNvSpPr>
            <a:spLocks noGrp="1"/>
          </p:cNvSpPr>
          <p:nvPr>
            <p:ph type="body" sz="quarter" idx="23" hasCustomPrompt="1"/>
          </p:nvPr>
        </p:nvSpPr>
        <p:spPr>
          <a:xfrm>
            <a:off x="12709661" y="5077780"/>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9" name="Text Placeholder 7"/>
          <p:cNvSpPr>
            <a:spLocks noGrp="1"/>
          </p:cNvSpPr>
          <p:nvPr>
            <p:ph type="body" sz="quarter" idx="24" hasCustomPrompt="1"/>
          </p:nvPr>
        </p:nvSpPr>
        <p:spPr>
          <a:xfrm>
            <a:off x="12709661" y="9377322"/>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3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i="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19386474"/>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Content Layout 6">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3644618"/>
            <a:ext cx="20520212" cy="4615732"/>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a:p>
            <a:pPr lvl="1"/>
            <a:r>
              <a:rPr lang="en-US"/>
              <a:t>Second level</a:t>
            </a:r>
          </a:p>
        </p:txBody>
      </p:sp>
      <p:sp>
        <p:nvSpPr>
          <p:cNvPr id="8" name="Text Placeholder 7"/>
          <p:cNvSpPr>
            <a:spLocks noGrp="1"/>
          </p:cNvSpPr>
          <p:nvPr>
            <p:ph type="body" sz="quarter" idx="17" hasCustomPrompt="1"/>
          </p:nvPr>
        </p:nvSpPr>
        <p:spPr>
          <a:xfrm>
            <a:off x="2052448"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9" name="Text Placeholder 2"/>
          <p:cNvSpPr>
            <a:spLocks noGrp="1"/>
          </p:cNvSpPr>
          <p:nvPr>
            <p:ph type="body" sz="quarter" idx="18"/>
          </p:nvPr>
        </p:nvSpPr>
        <p:spPr>
          <a:xfrm>
            <a:off x="2051898"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0" name="Text Placeholder 7"/>
          <p:cNvSpPr>
            <a:spLocks noGrp="1"/>
          </p:cNvSpPr>
          <p:nvPr>
            <p:ph type="body" sz="quarter" idx="19" hasCustomPrompt="1"/>
          </p:nvPr>
        </p:nvSpPr>
        <p:spPr>
          <a:xfrm>
            <a:off x="6260703"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1" name="Text Placeholder 2"/>
          <p:cNvSpPr>
            <a:spLocks noGrp="1"/>
          </p:cNvSpPr>
          <p:nvPr>
            <p:ph type="body" sz="quarter" idx="20"/>
          </p:nvPr>
        </p:nvSpPr>
        <p:spPr>
          <a:xfrm>
            <a:off x="6260153"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21" hasCustomPrompt="1"/>
          </p:nvPr>
        </p:nvSpPr>
        <p:spPr>
          <a:xfrm>
            <a:off x="10468958"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6" name="Text Placeholder 2"/>
          <p:cNvSpPr>
            <a:spLocks noGrp="1"/>
          </p:cNvSpPr>
          <p:nvPr>
            <p:ph type="body" sz="quarter" idx="22"/>
          </p:nvPr>
        </p:nvSpPr>
        <p:spPr>
          <a:xfrm>
            <a:off x="10468408"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7" name="Text Placeholder 7"/>
          <p:cNvSpPr>
            <a:spLocks noGrp="1"/>
          </p:cNvSpPr>
          <p:nvPr>
            <p:ph type="body" sz="quarter" idx="23" hasCustomPrompt="1"/>
          </p:nvPr>
        </p:nvSpPr>
        <p:spPr>
          <a:xfrm>
            <a:off x="14677213"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8" name="Text Placeholder 2"/>
          <p:cNvSpPr>
            <a:spLocks noGrp="1"/>
          </p:cNvSpPr>
          <p:nvPr>
            <p:ph type="body" sz="quarter" idx="24"/>
          </p:nvPr>
        </p:nvSpPr>
        <p:spPr>
          <a:xfrm>
            <a:off x="14676663"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9" name="Text Placeholder 7"/>
          <p:cNvSpPr>
            <a:spLocks noGrp="1"/>
          </p:cNvSpPr>
          <p:nvPr>
            <p:ph type="body" sz="quarter" idx="25" hasCustomPrompt="1"/>
          </p:nvPr>
        </p:nvSpPr>
        <p:spPr>
          <a:xfrm>
            <a:off x="18885469"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20" name="Text Placeholder 2"/>
          <p:cNvSpPr>
            <a:spLocks noGrp="1"/>
          </p:cNvSpPr>
          <p:nvPr>
            <p:ph type="body" sz="quarter" idx="26"/>
          </p:nvPr>
        </p:nvSpPr>
        <p:spPr>
          <a:xfrm>
            <a:off x="18884919"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6"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197102939"/>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width Smart Art">
    <p:spTree>
      <p:nvGrpSpPr>
        <p:cNvPr id="1" name=""/>
        <p:cNvGrpSpPr/>
        <p:nvPr/>
      </p:nvGrpSpPr>
      <p:grpSpPr>
        <a:xfrm>
          <a:off x="0" y="0"/>
          <a:ext cx="0" cy="0"/>
          <a:chOff x="0" y="0"/>
          <a:chExt cx="0" cy="0"/>
        </a:xfrm>
      </p:grpSpPr>
      <p:sp>
        <p:nvSpPr>
          <p:cNvPr id="10" name="SmartArt Placeholder 9"/>
          <p:cNvSpPr>
            <a:spLocks noGrp="1"/>
          </p:cNvSpPr>
          <p:nvPr>
            <p:ph type="dgm" sz="quarter" idx="14"/>
          </p:nvPr>
        </p:nvSpPr>
        <p:spPr>
          <a:xfrm>
            <a:off x="1990165" y="4140200"/>
            <a:ext cx="20336436" cy="7780894"/>
          </a:xfrm>
          <a:prstGeom prst="rect">
            <a:avLst/>
          </a:prstGeom>
        </p:spPr>
        <p:txBody>
          <a:bodyPr vert="horz" lIns="91440" tIns="45720" rIns="91440" bIns="45720" rtlCol="0">
            <a:normAutofit/>
          </a:bodyPr>
          <a:lstStyle>
            <a:lvl1pPr>
              <a:defRPr lang="en-US" sz="2799">
                <a:latin typeface="+mn-lt"/>
              </a:defRPr>
            </a:lvl1pPr>
          </a:lstStyle>
          <a:p>
            <a:pPr marL="0" lvl="0" indent="0">
              <a:lnSpc>
                <a:spcPct val="126000"/>
              </a:lnSpc>
              <a:spcAft>
                <a:spcPts val="3599"/>
              </a:spcAft>
              <a:buClr>
                <a:schemeClr val="accent1"/>
              </a:buClr>
              <a:buFontTx/>
              <a:buNone/>
              <a:tabLst>
                <a:tab pos="676107" algn="l"/>
              </a:tabLst>
            </a:pPr>
            <a:r>
              <a:rPr lang="en-US"/>
              <a:t>Click icon to add SmartArt graphic</a:t>
            </a:r>
          </a:p>
        </p:txBody>
      </p:sp>
      <p:sp>
        <p:nvSpPr>
          <p:cNvPr id="13"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4" name="Text Placeholder 7"/>
          <p:cNvSpPr>
            <a:spLocks noGrp="1"/>
          </p:cNvSpPr>
          <p:nvPr>
            <p:ph type="body" sz="quarter" idx="15"/>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72617179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6" y="0"/>
            <a:ext cx="24376777" cy="13716000"/>
          </a:xfrm>
          <a:prstGeom prst="rect">
            <a:avLst/>
          </a:prstGeom>
        </p:spPr>
      </p:pic>
      <p:sp>
        <p:nvSpPr>
          <p:cNvPr id="11" name="Round Single Corner Rectangle 10">
            <a:extLst>
              <a:ext uri="{FF2B5EF4-FFF2-40B4-BE49-F238E27FC236}">
                <a16:creationId xmlns:a16="http://schemas.microsoft.com/office/drawing/2014/main" id="{D950EC70-99C7-5442-A645-E159F71F7C82}"/>
              </a:ext>
            </a:extLst>
          </p:cNvPr>
          <p:cNvSpPr/>
          <p:nvPr userDrawn="1"/>
        </p:nvSpPr>
        <p:spPr>
          <a:xfrm>
            <a:off x="3508815" y="6618753"/>
            <a:ext cx="9871385" cy="885450"/>
          </a:xfrm>
          <a:prstGeom prst="round1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F7551F73-4B63-5B47-AEBB-4A2C251F397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8189" r="46812" b="35003"/>
          <a:stretch/>
        </p:blipFill>
        <p:spPr>
          <a:xfrm>
            <a:off x="13131789" y="-2"/>
            <a:ext cx="11245424" cy="13716001"/>
          </a:xfrm>
          <a:prstGeom prst="rect">
            <a:avLst/>
          </a:prstGeom>
        </p:spPr>
      </p:pic>
      <p:sp>
        <p:nvSpPr>
          <p:cNvPr id="2" name="Title 1"/>
          <p:cNvSpPr>
            <a:spLocks noGrp="1"/>
          </p:cNvSpPr>
          <p:nvPr>
            <p:ph type="ctrTitle" hasCustomPrompt="1"/>
          </p:nvPr>
        </p:nvSpPr>
        <p:spPr>
          <a:xfrm>
            <a:off x="2188695" y="2461021"/>
            <a:ext cx="9182731" cy="3461446"/>
          </a:xfrm>
          <a:prstGeom prst="rect">
            <a:avLst/>
          </a:prstGeom>
        </p:spPr>
        <p:txBody>
          <a:bodyPr vert="horz" lIns="182832" tIns="91416" rIns="182832" bIns="91416" rtlCol="0" anchor="b">
            <a:noAutofit/>
          </a:bodyPr>
          <a:lstStyle>
            <a:lvl1pPr algn="l">
              <a:lnSpc>
                <a:spcPct val="110000"/>
              </a:lnSpc>
              <a:defRPr lang="en-US">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2098953" y="6599646"/>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4803801" y="7899634"/>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C7D527F-C6C4-E44F-BDB4-A126DC0CD26B}"/>
              </a:ext>
            </a:extLst>
          </p:cNvPr>
          <p:cNvSpPr txBox="1"/>
          <p:nvPr userDrawn="1"/>
        </p:nvSpPr>
        <p:spPr>
          <a:xfrm>
            <a:off x="21259800" y="-5519057"/>
            <a:ext cx="184731" cy="646203"/>
          </a:xfrm>
          <a:prstGeom prst="rect">
            <a:avLst/>
          </a:prstGeom>
          <a:noFill/>
        </p:spPr>
        <p:txBody>
          <a:bodyPr wrap="none" rtlCol="0">
            <a:spAutoFit/>
          </a:bodyPr>
          <a:lstStyle/>
          <a:p>
            <a:endParaRPr lang="en-US" dirty="0"/>
          </a:p>
        </p:txBody>
      </p:sp>
      <p:pic>
        <p:nvPicPr>
          <p:cNvPr id="10" name="Graphic 9">
            <a:extLst>
              <a:ext uri="{FF2B5EF4-FFF2-40B4-BE49-F238E27FC236}">
                <a16:creationId xmlns:a16="http://schemas.microsoft.com/office/drawing/2014/main" id="{9ADAD61F-B8DC-F147-BB3D-D5EB44F1980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84" t="36516"/>
          <a:stretch/>
        </p:blipFill>
        <p:spPr>
          <a:xfrm>
            <a:off x="0" y="0"/>
            <a:ext cx="1537939" cy="928921"/>
          </a:xfrm>
          <a:prstGeom prst="rect">
            <a:avLst/>
          </a:prstGeom>
        </p:spPr>
      </p:pic>
    </p:spTree>
    <p:extLst>
      <p:ext uri="{BB962C8B-B14F-4D97-AF65-F5344CB8AC3E}">
        <p14:creationId xmlns:p14="http://schemas.microsoft.com/office/powerpoint/2010/main" val="310048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 calcmode="lin" valueType="num">
                                      <p:cBhvr additive="base">
                                        <p:cTn id="1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les layout">
    <p:spTree>
      <p:nvGrpSpPr>
        <p:cNvPr id="1" name=""/>
        <p:cNvGrpSpPr/>
        <p:nvPr/>
      </p:nvGrpSpPr>
      <p:grpSpPr>
        <a:xfrm>
          <a:off x="0" y="0"/>
          <a:ext cx="0" cy="0"/>
          <a:chOff x="0" y="0"/>
          <a:chExt cx="0" cy="0"/>
        </a:xfrm>
      </p:grpSpPr>
      <p:sp>
        <p:nvSpPr>
          <p:cNvPr id="23" name="Rectangle 22"/>
          <p:cNvSpPr>
            <a:spLocks/>
          </p:cNvSpPr>
          <p:nvPr userDrawn="1"/>
        </p:nvSpPr>
        <p:spPr>
          <a:xfrm>
            <a:off x="2053805" y="4217958"/>
            <a:ext cx="6766560" cy="38142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4" name="Rectangle 23"/>
          <p:cNvSpPr>
            <a:spLocks/>
          </p:cNvSpPr>
          <p:nvPr userDrawn="1"/>
        </p:nvSpPr>
        <p:spPr>
          <a:xfrm>
            <a:off x="8820513" y="4217958"/>
            <a:ext cx="6766560" cy="38142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5" name="Rectangle 24"/>
          <p:cNvSpPr>
            <a:spLocks/>
          </p:cNvSpPr>
          <p:nvPr userDrawn="1"/>
        </p:nvSpPr>
        <p:spPr>
          <a:xfrm>
            <a:off x="15587220" y="4217958"/>
            <a:ext cx="6766560" cy="381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7" name="Rectangle 26"/>
          <p:cNvSpPr>
            <a:spLocks/>
          </p:cNvSpPr>
          <p:nvPr userDrawn="1"/>
        </p:nvSpPr>
        <p:spPr>
          <a:xfrm>
            <a:off x="2053805" y="8024783"/>
            <a:ext cx="6766560" cy="38142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28" name="Rectangle 27"/>
          <p:cNvSpPr>
            <a:spLocks/>
          </p:cNvSpPr>
          <p:nvPr userDrawn="1"/>
        </p:nvSpPr>
        <p:spPr>
          <a:xfrm>
            <a:off x="8820513" y="8024783"/>
            <a:ext cx="6766560" cy="3814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29" name="Rectangle 28"/>
          <p:cNvSpPr>
            <a:spLocks/>
          </p:cNvSpPr>
          <p:nvPr userDrawn="1"/>
        </p:nvSpPr>
        <p:spPr>
          <a:xfrm>
            <a:off x="15587220" y="8024783"/>
            <a:ext cx="6766560" cy="3814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12" name="Text Placeholder 11"/>
          <p:cNvSpPr>
            <a:spLocks noGrp="1"/>
          </p:cNvSpPr>
          <p:nvPr>
            <p:ph type="body" sz="quarter" idx="13"/>
          </p:nvPr>
        </p:nvSpPr>
        <p:spPr>
          <a:xfrm>
            <a:off x="2299681"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dirty="0"/>
              <a:t>Click to edit Master text styles</a:t>
            </a:r>
          </a:p>
        </p:txBody>
      </p:sp>
      <p:sp>
        <p:nvSpPr>
          <p:cNvPr id="22" name="Text Placeholder 11"/>
          <p:cNvSpPr>
            <a:spLocks noGrp="1"/>
          </p:cNvSpPr>
          <p:nvPr>
            <p:ph type="body" sz="quarter" idx="15"/>
          </p:nvPr>
        </p:nvSpPr>
        <p:spPr>
          <a:xfrm>
            <a:off x="9066389"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26" name="Text Placeholder 11"/>
          <p:cNvSpPr>
            <a:spLocks noGrp="1"/>
          </p:cNvSpPr>
          <p:nvPr>
            <p:ph type="body" sz="quarter" idx="17"/>
          </p:nvPr>
        </p:nvSpPr>
        <p:spPr>
          <a:xfrm>
            <a:off x="15881351"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0" name="Text Placeholder 13"/>
          <p:cNvSpPr>
            <a:spLocks noGrp="1"/>
          </p:cNvSpPr>
          <p:nvPr>
            <p:ph type="body" sz="quarter" idx="14"/>
          </p:nvPr>
        </p:nvSpPr>
        <p:spPr>
          <a:xfrm>
            <a:off x="2299681"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1" name="Text Placeholder 13"/>
          <p:cNvSpPr>
            <a:spLocks noGrp="1"/>
          </p:cNvSpPr>
          <p:nvPr>
            <p:ph type="body" sz="quarter" idx="18"/>
          </p:nvPr>
        </p:nvSpPr>
        <p:spPr>
          <a:xfrm>
            <a:off x="9066389"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2" name="Text Placeholder 13"/>
          <p:cNvSpPr>
            <a:spLocks noGrp="1"/>
          </p:cNvSpPr>
          <p:nvPr>
            <p:ph type="body" sz="quarter" idx="19"/>
          </p:nvPr>
        </p:nvSpPr>
        <p:spPr>
          <a:xfrm>
            <a:off x="15881351"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3" name="Text Placeholder 11"/>
          <p:cNvSpPr>
            <a:spLocks noGrp="1"/>
          </p:cNvSpPr>
          <p:nvPr>
            <p:ph type="body" sz="quarter" idx="20"/>
          </p:nvPr>
        </p:nvSpPr>
        <p:spPr>
          <a:xfrm>
            <a:off x="2299681"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4" name="Text Placeholder 11"/>
          <p:cNvSpPr>
            <a:spLocks noGrp="1"/>
          </p:cNvSpPr>
          <p:nvPr>
            <p:ph type="body" sz="quarter" idx="21"/>
          </p:nvPr>
        </p:nvSpPr>
        <p:spPr>
          <a:xfrm>
            <a:off x="9066389"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5" name="Text Placeholder 11"/>
          <p:cNvSpPr>
            <a:spLocks noGrp="1"/>
          </p:cNvSpPr>
          <p:nvPr>
            <p:ph type="body" sz="quarter" idx="22"/>
          </p:nvPr>
        </p:nvSpPr>
        <p:spPr>
          <a:xfrm>
            <a:off x="15881351"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6" name="Text Placeholder 13"/>
          <p:cNvSpPr>
            <a:spLocks noGrp="1"/>
          </p:cNvSpPr>
          <p:nvPr>
            <p:ph type="body" sz="quarter" idx="23"/>
          </p:nvPr>
        </p:nvSpPr>
        <p:spPr>
          <a:xfrm>
            <a:off x="2299681"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7" name="Text Placeholder 13"/>
          <p:cNvSpPr>
            <a:spLocks noGrp="1"/>
          </p:cNvSpPr>
          <p:nvPr>
            <p:ph type="body" sz="quarter" idx="24"/>
          </p:nvPr>
        </p:nvSpPr>
        <p:spPr>
          <a:xfrm>
            <a:off x="9066389"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8" name="Text Placeholder 13"/>
          <p:cNvSpPr>
            <a:spLocks noGrp="1"/>
          </p:cNvSpPr>
          <p:nvPr>
            <p:ph type="body" sz="quarter" idx="25"/>
          </p:nvPr>
        </p:nvSpPr>
        <p:spPr>
          <a:xfrm>
            <a:off x="15881351"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4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46" name="Text Placeholder 7"/>
          <p:cNvSpPr>
            <a:spLocks noGrp="1"/>
          </p:cNvSpPr>
          <p:nvPr>
            <p:ph type="body" sz="quarter" idx="26"/>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82526779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1"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5" name="Picture Placeholder 4">
            <a:extLst>
              <a:ext uri="{FF2B5EF4-FFF2-40B4-BE49-F238E27FC236}">
                <a16:creationId xmlns:a16="http://schemas.microsoft.com/office/drawing/2014/main" id="{F89DABF2-8339-5848-AE51-20E6387A3E84}"/>
              </a:ext>
            </a:extLst>
          </p:cNvPr>
          <p:cNvSpPr>
            <a:spLocks noGrp="1"/>
          </p:cNvSpPr>
          <p:nvPr>
            <p:ph type="pic" sz="quarter" idx="16"/>
          </p:nvPr>
        </p:nvSpPr>
        <p:spPr>
          <a:xfrm>
            <a:off x="1990165" y="3766395"/>
            <a:ext cx="7280381" cy="8154698"/>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4189400902"/>
      </p:ext>
    </p:extLst>
  </p:cSld>
  <p:clrMapOvr>
    <a:masterClrMapping/>
  </p:clrMapOvr>
  <p:transition spd="slow">
    <p:push dir="u"/>
  </p:transition>
  <p:extLst>
    <p:ext uri="{DCECCB84-F9BA-43D5-87BE-67443E8EF086}">
      <p15:sldGuideLst xmlns:p15="http://schemas.microsoft.com/office/powerpoint/2012/main">
        <p15:guide id="1" orient="horz" pos="4320" userDrawn="1">
          <p15:clr>
            <a:srgbClr val="FBAE40"/>
          </p15:clr>
        </p15:guide>
        <p15:guide id="2" pos="43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two columns">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9143004" y="0"/>
            <a:ext cx="15234645" cy="13716000"/>
          </a:xfrm>
          <a:solidFill>
            <a:schemeClr val="bg1">
              <a:lumMod val="95000"/>
            </a:schemeClr>
          </a:solidFill>
        </p:spPr>
        <p:txBody>
          <a:bodyPr/>
          <a:lstStyle/>
          <a:p>
            <a:r>
              <a:rPr lang="en-US"/>
              <a:t>Click icon to add picture</a:t>
            </a:r>
          </a:p>
        </p:txBody>
      </p:sp>
      <p:sp>
        <p:nvSpPr>
          <p:cNvPr id="14" name="Rectangle 13"/>
          <p:cNvSpPr/>
          <p:nvPr userDrawn="1"/>
        </p:nvSpPr>
        <p:spPr>
          <a:xfrm>
            <a:off x="9143004" y="0"/>
            <a:ext cx="6091642" cy="13716000"/>
          </a:xfrm>
          <a:prstGeom prst="rect">
            <a:avLst/>
          </a:prstGeom>
          <a:gradFill flip="none" rotWithShape="1">
            <a:gsLst>
              <a:gs pos="100000">
                <a:schemeClr val="tx1">
                  <a:lumMod val="50000"/>
                  <a:alpha val="86000"/>
                </a:schemeClr>
              </a:gs>
              <a:gs pos="0">
                <a:srgbClr val="030433">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756377DB-6421-466D-A038-B156AE725FFA}" type="datetime4">
              <a:rPr lang="en-US" smtClean="0"/>
              <a:t>February 2,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2" name="Title 1"/>
          <p:cNvSpPr>
            <a:spLocks noGrp="1"/>
          </p:cNvSpPr>
          <p:nvPr>
            <p:ph type="title" hasCustomPrompt="1"/>
          </p:nvPr>
        </p:nvSpPr>
        <p:spPr>
          <a:xfrm>
            <a:off x="9875521" y="1421165"/>
            <a:ext cx="4498880" cy="3584788"/>
          </a:xfrm>
          <a:prstGeom prst="rect">
            <a:avLst/>
          </a:prstGeom>
        </p:spPr>
        <p:txBody>
          <a:bodyPr anchor="ctr" anchorCtr="0">
            <a:noAutofit/>
          </a:bodyPr>
          <a:lstStyle>
            <a:lvl1pPr>
              <a:lnSpc>
                <a:spcPct val="110000"/>
              </a:lnSpc>
              <a:defRPr sz="6000">
                <a:solidFill>
                  <a:schemeClr val="accent2"/>
                </a:solidFill>
              </a:defRPr>
            </a:lvl1pPr>
          </a:lstStyle>
          <a:p>
            <a:r>
              <a:rPr lang="en-US" dirty="0"/>
              <a:t>CLICK TO EDIT MASTER TITLE STYLE</a:t>
            </a:r>
          </a:p>
        </p:txBody>
      </p:sp>
      <p:sp>
        <p:nvSpPr>
          <p:cNvPr id="13" name="Text Placeholder 7"/>
          <p:cNvSpPr>
            <a:spLocks noGrp="1"/>
          </p:cNvSpPr>
          <p:nvPr>
            <p:ph type="body" sz="quarter" idx="14"/>
          </p:nvPr>
        </p:nvSpPr>
        <p:spPr>
          <a:xfrm>
            <a:off x="9875519" y="5152767"/>
            <a:ext cx="4498849" cy="6050148"/>
          </a:xfrm>
          <a:prstGeom prst="rect">
            <a:avLst/>
          </a:prstGeom>
        </p:spPr>
        <p:txBody>
          <a:bodyPr vert="horz" lIns="91440" tIns="45720" rIns="91440" bIns="45720" rtlCol="0">
            <a:normAutofit/>
          </a:bodyPr>
          <a:lstStyle>
            <a:lvl1pPr marL="0" indent="0">
              <a:buFontTx/>
              <a:buNone/>
              <a:def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9" name="Content Placeholder 2"/>
          <p:cNvSpPr>
            <a:spLocks noGrp="1"/>
          </p:cNvSpPr>
          <p:nvPr>
            <p:ph idx="1"/>
          </p:nvPr>
        </p:nvSpPr>
        <p:spPr>
          <a:xfrm>
            <a:off x="1210234" y="1421165"/>
            <a:ext cx="7368989" cy="96054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0487263"/>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evider">
    <p:spTree>
      <p:nvGrpSpPr>
        <p:cNvPr id="1" name=""/>
        <p:cNvGrpSpPr/>
        <p:nvPr/>
      </p:nvGrpSpPr>
      <p:grpSpPr>
        <a:xfrm>
          <a:off x="0" y="0"/>
          <a:ext cx="0" cy="0"/>
          <a:chOff x="0" y="0"/>
          <a:chExt cx="0" cy="0"/>
        </a:xfrm>
      </p:grpSpPr>
      <p:sp>
        <p:nvSpPr>
          <p:cNvPr id="11" name="Picture Placeholder 10"/>
          <p:cNvSpPr>
            <a:spLocks noGrp="1"/>
          </p:cNvSpPr>
          <p:nvPr>
            <p:ph type="pic" sz="quarter" idx="16"/>
          </p:nvPr>
        </p:nvSpPr>
        <p:spPr>
          <a:xfrm>
            <a:off x="0" y="1"/>
            <a:ext cx="24377649" cy="13716000"/>
          </a:xfrm>
          <a:prstGeom prst="rect">
            <a:avLst/>
          </a:prstGeom>
          <a:solidFill>
            <a:schemeClr val="bg1">
              <a:lumMod val="95000"/>
            </a:schemeClr>
          </a:solidFill>
        </p:spPr>
        <p:txBody>
          <a:bodyPr/>
          <a:lstStyle/>
          <a:p>
            <a:r>
              <a:rPr lang="en-US" dirty="0"/>
              <a:t>Click icon to add picture</a:t>
            </a:r>
          </a:p>
        </p:txBody>
      </p:sp>
      <p:pic>
        <p:nvPicPr>
          <p:cNvPr id="9" name="Graphic 8">
            <a:extLst>
              <a:ext uri="{FF2B5EF4-FFF2-40B4-BE49-F238E27FC236}">
                <a16:creationId xmlns:a16="http://schemas.microsoft.com/office/drawing/2014/main" id="{0E9B4EEA-0A45-5741-81F0-C3F6DA7670E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1245" t="-341" r="4278" b="79068"/>
          <a:stretch/>
        </p:blipFill>
        <p:spPr>
          <a:xfrm>
            <a:off x="0" y="3567339"/>
            <a:ext cx="22759337" cy="10148661"/>
          </a:xfrm>
          <a:prstGeom prst="rect">
            <a:avLst/>
          </a:prstGeom>
        </p:spPr>
      </p:pic>
      <p:sp>
        <p:nvSpPr>
          <p:cNvPr id="10" name="Rectangle 9">
            <a:extLst>
              <a:ext uri="{FF2B5EF4-FFF2-40B4-BE49-F238E27FC236}">
                <a16:creationId xmlns:a16="http://schemas.microsoft.com/office/drawing/2014/main" id="{CCDF93F6-E2ED-AE49-952D-AA63D5EB30E1}"/>
              </a:ext>
            </a:extLst>
          </p:cNvPr>
          <p:cNvSpPr/>
          <p:nvPr userDrawn="1"/>
        </p:nvSpPr>
        <p:spPr>
          <a:xfrm flipH="1">
            <a:off x="-2" y="10303039"/>
            <a:ext cx="9946579" cy="1812365"/>
          </a:xfrm>
          <a:prstGeom prst="rect">
            <a:avLst/>
          </a:prstGeom>
          <a:gradFill flip="none" rotWithShape="1">
            <a:gsLst>
              <a:gs pos="100000">
                <a:schemeClr val="tx1">
                  <a:lumMod val="50000"/>
                  <a:alpha val="86000"/>
                </a:schemeClr>
              </a:gs>
              <a:gs pos="0">
                <a:srgbClr val="030433">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3" name="Text Placeholder 4">
            <a:extLst>
              <a:ext uri="{FF2B5EF4-FFF2-40B4-BE49-F238E27FC236}">
                <a16:creationId xmlns:a16="http://schemas.microsoft.com/office/drawing/2014/main" id="{E91FCD77-31DB-604E-AC93-A16536BB7476}"/>
              </a:ext>
            </a:extLst>
          </p:cNvPr>
          <p:cNvSpPr>
            <a:spLocks noGrp="1"/>
          </p:cNvSpPr>
          <p:nvPr>
            <p:ph type="body" sz="quarter" idx="4294967295"/>
          </p:nvPr>
        </p:nvSpPr>
        <p:spPr>
          <a:xfrm>
            <a:off x="698090" y="10641295"/>
            <a:ext cx="9248487" cy="1135852"/>
          </a:xfrm>
        </p:spPr>
        <p:txBody>
          <a:bodyPr>
            <a:normAutofit/>
          </a:bodyPr>
          <a:lstStyle>
            <a:lvl1pPr>
              <a:defRPr sz="4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sz="4000" dirty="0">
                <a:solidFill>
                  <a:schemeClr val="bg1"/>
                </a:solidFill>
              </a:rPr>
              <a:t>Click to edit Master text styles</a:t>
            </a:r>
          </a:p>
        </p:txBody>
      </p:sp>
      <p:sp>
        <p:nvSpPr>
          <p:cNvPr id="17" name="Title 1">
            <a:extLst>
              <a:ext uri="{FF2B5EF4-FFF2-40B4-BE49-F238E27FC236}">
                <a16:creationId xmlns:a16="http://schemas.microsoft.com/office/drawing/2014/main" id="{D085DF0F-8119-374E-A6BA-71935FEBD1FA}"/>
              </a:ext>
            </a:extLst>
          </p:cNvPr>
          <p:cNvSpPr>
            <a:spLocks noGrp="1"/>
          </p:cNvSpPr>
          <p:nvPr>
            <p:ph type="title" hasCustomPrompt="1"/>
          </p:nvPr>
        </p:nvSpPr>
        <p:spPr>
          <a:xfrm>
            <a:off x="636200" y="8473407"/>
            <a:ext cx="8677133" cy="1491375"/>
          </a:xfrm>
          <a:prstGeom prst="rect">
            <a:avLst/>
          </a:prstGeom>
        </p:spPr>
        <p:txBody>
          <a:bodyPr vert="horz" lIns="91440" tIns="45720" rIns="91440" bIns="45720" rtlCol="0" anchor="ctr">
            <a:normAutofit/>
          </a:bodyPr>
          <a:lstStyle>
            <a:lvl1pPr>
              <a:defRPr lang="en-US"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773190650"/>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ntent blocks">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4" y="4143374"/>
            <a:ext cx="8143091" cy="786344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DAC663EF-3062-4105-BF18-A098977330DD}" type="datetime4">
              <a:rPr lang="en-US" smtClean="0"/>
              <a:t>February 2,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9" name="Content Placeholder 2"/>
          <p:cNvSpPr>
            <a:spLocks noGrp="1"/>
          </p:cNvSpPr>
          <p:nvPr>
            <p:ph idx="13"/>
          </p:nvPr>
        </p:nvSpPr>
        <p:spPr>
          <a:xfrm>
            <a:off x="11251854" y="4143374"/>
            <a:ext cx="11065819" cy="4249445"/>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11279831" y="8392817"/>
            <a:ext cx="11065819" cy="3614001"/>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6"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111479345"/>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ple tex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5" y="4159045"/>
            <a:ext cx="9717524" cy="776204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B8391083-D2DD-4D07-89E3-0A25A858EE26}" type="datetime4">
              <a:rPr lang="en-US" smtClean="0"/>
              <a:t>February 2,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0" name="Text Placeholder 7"/>
          <p:cNvSpPr>
            <a:spLocks noGrp="1"/>
          </p:cNvSpPr>
          <p:nvPr>
            <p:ph type="body" sz="quarter" idx="17" hasCustomPrompt="1"/>
          </p:nvPr>
        </p:nvSpPr>
        <p:spPr>
          <a:xfrm>
            <a:off x="12798091" y="4146067"/>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1" name="Text Placeholder 2"/>
          <p:cNvSpPr>
            <a:spLocks noGrp="1"/>
          </p:cNvSpPr>
          <p:nvPr>
            <p:ph type="body" sz="quarter" idx="18"/>
          </p:nvPr>
        </p:nvSpPr>
        <p:spPr>
          <a:xfrm>
            <a:off x="12825160" y="4925387"/>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19" hasCustomPrompt="1"/>
          </p:nvPr>
        </p:nvSpPr>
        <p:spPr>
          <a:xfrm>
            <a:off x="12798091" y="6844835"/>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3" name="Text Placeholder 2"/>
          <p:cNvSpPr>
            <a:spLocks noGrp="1"/>
          </p:cNvSpPr>
          <p:nvPr>
            <p:ph type="body" sz="quarter" idx="20"/>
          </p:nvPr>
        </p:nvSpPr>
        <p:spPr>
          <a:xfrm>
            <a:off x="12825160" y="7624155"/>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7"/>
          <p:cNvSpPr>
            <a:spLocks noGrp="1"/>
          </p:cNvSpPr>
          <p:nvPr>
            <p:ph type="body" sz="quarter" idx="21" hasCustomPrompt="1"/>
          </p:nvPr>
        </p:nvSpPr>
        <p:spPr>
          <a:xfrm>
            <a:off x="12798091" y="9543602"/>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5" name="Text Placeholder 2"/>
          <p:cNvSpPr>
            <a:spLocks noGrp="1"/>
          </p:cNvSpPr>
          <p:nvPr>
            <p:ph type="body" sz="quarter" idx="22"/>
          </p:nvPr>
        </p:nvSpPr>
        <p:spPr>
          <a:xfrm>
            <a:off x="12825160" y="10322922"/>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6"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7"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22916444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ed tex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54941" y="4130393"/>
            <a:ext cx="9733559" cy="7842532"/>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7" hasCustomPrompt="1"/>
          </p:nvPr>
        </p:nvSpPr>
        <p:spPr>
          <a:xfrm>
            <a:off x="1990165" y="4130393"/>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1" name="Text Placeholder 2"/>
          <p:cNvSpPr>
            <a:spLocks noGrp="1"/>
          </p:cNvSpPr>
          <p:nvPr>
            <p:ph type="body" sz="quarter" idx="18"/>
          </p:nvPr>
        </p:nvSpPr>
        <p:spPr>
          <a:xfrm>
            <a:off x="1990165" y="4963501"/>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19" hasCustomPrompt="1"/>
          </p:nvPr>
        </p:nvSpPr>
        <p:spPr>
          <a:xfrm>
            <a:off x="1990165" y="6908435"/>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3" name="Text Placeholder 2"/>
          <p:cNvSpPr>
            <a:spLocks noGrp="1"/>
          </p:cNvSpPr>
          <p:nvPr>
            <p:ph type="body" sz="quarter" idx="20"/>
          </p:nvPr>
        </p:nvSpPr>
        <p:spPr>
          <a:xfrm>
            <a:off x="1990165" y="7741543"/>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7"/>
          <p:cNvSpPr>
            <a:spLocks noGrp="1"/>
          </p:cNvSpPr>
          <p:nvPr>
            <p:ph type="body" sz="quarter" idx="21" hasCustomPrompt="1"/>
          </p:nvPr>
        </p:nvSpPr>
        <p:spPr>
          <a:xfrm>
            <a:off x="1990165" y="9686477"/>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5" name="Text Placeholder 2"/>
          <p:cNvSpPr>
            <a:spLocks noGrp="1"/>
          </p:cNvSpPr>
          <p:nvPr>
            <p:ph type="body" sz="quarter" idx="22"/>
          </p:nvPr>
        </p:nvSpPr>
        <p:spPr>
          <a:xfrm>
            <a:off x="1990165" y="10519585"/>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425573444"/>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rvices slide - 4 text blocks">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ky, star&#10;&#10;Description automatically generated">
            <a:extLst>
              <a:ext uri="{FF2B5EF4-FFF2-40B4-BE49-F238E27FC236}">
                <a16:creationId xmlns:a16="http://schemas.microsoft.com/office/drawing/2014/main" id="{A61D53FC-F3E2-2C4B-952D-847D60EDC1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4331" b="19266"/>
          <a:stretch/>
        </p:blipFill>
        <p:spPr>
          <a:xfrm>
            <a:off x="0" y="4237460"/>
            <a:ext cx="24377650" cy="2645234"/>
          </a:xfrm>
          <a:prstGeom prst="rect">
            <a:avLst/>
          </a:prstGeom>
        </p:spPr>
      </p:pic>
      <p:sp>
        <p:nvSpPr>
          <p:cNvPr id="4" name="Date Placeholder 3"/>
          <p:cNvSpPr>
            <a:spLocks noGrp="1"/>
          </p:cNvSpPr>
          <p:nvPr>
            <p:ph type="dt" sz="half" idx="10"/>
          </p:nvPr>
        </p:nvSpPr>
        <p:spPr>
          <a:xfrm>
            <a:off x="1675964" y="12748531"/>
            <a:ext cx="5484971" cy="658593"/>
          </a:xfrm>
          <a:prstGeom prst="rect">
            <a:avLst/>
          </a:prstGeom>
        </p:spPr>
        <p:txBody>
          <a:bodyPr/>
          <a:lstStyle/>
          <a:p>
            <a:fld id="{9A83FFFF-B3AE-4C00-8DE6-FCD71DDF6556}" type="datetime4">
              <a:rPr lang="en-US" smtClean="0"/>
              <a:t>February 2,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0" name="Text Placeholder 7"/>
          <p:cNvSpPr>
            <a:spLocks noGrp="1"/>
          </p:cNvSpPr>
          <p:nvPr>
            <p:ph type="body" sz="quarter" idx="17" hasCustomPrompt="1"/>
          </p:nvPr>
        </p:nvSpPr>
        <p:spPr>
          <a:xfrm>
            <a:off x="3422650"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13" name="Text Placeholder 2"/>
          <p:cNvSpPr>
            <a:spLocks noGrp="1"/>
          </p:cNvSpPr>
          <p:nvPr>
            <p:ph type="body" sz="quarter" idx="20"/>
          </p:nvPr>
        </p:nvSpPr>
        <p:spPr>
          <a:xfrm>
            <a:off x="1990165"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7" name="Text Placeholder 7"/>
          <p:cNvSpPr>
            <a:spLocks noGrp="1"/>
          </p:cNvSpPr>
          <p:nvPr>
            <p:ph type="body" sz="quarter" idx="23" hasCustomPrompt="1"/>
          </p:nvPr>
        </p:nvSpPr>
        <p:spPr>
          <a:xfrm>
            <a:off x="8787389"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20" name="Text Placeholder 2"/>
          <p:cNvSpPr>
            <a:spLocks noGrp="1"/>
          </p:cNvSpPr>
          <p:nvPr>
            <p:ph type="body" sz="quarter" idx="26"/>
          </p:nvPr>
        </p:nvSpPr>
        <p:spPr>
          <a:xfrm>
            <a:off x="7354904"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ext Placeholder 7"/>
          <p:cNvSpPr>
            <a:spLocks noGrp="1"/>
          </p:cNvSpPr>
          <p:nvPr>
            <p:ph type="body" sz="quarter" idx="27" hasCustomPrompt="1"/>
          </p:nvPr>
        </p:nvSpPr>
        <p:spPr>
          <a:xfrm>
            <a:off x="14152128"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23" name="Text Placeholder 2"/>
          <p:cNvSpPr>
            <a:spLocks noGrp="1"/>
          </p:cNvSpPr>
          <p:nvPr>
            <p:ph type="body" sz="quarter" idx="28"/>
          </p:nvPr>
        </p:nvSpPr>
        <p:spPr>
          <a:xfrm>
            <a:off x="18084383"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2"/>
          <p:cNvSpPr>
            <a:spLocks noGrp="1"/>
          </p:cNvSpPr>
          <p:nvPr>
            <p:ph type="body" sz="quarter" idx="29"/>
          </p:nvPr>
        </p:nvSpPr>
        <p:spPr>
          <a:xfrm>
            <a:off x="12719643"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5" name="Text Placeholder 7"/>
          <p:cNvSpPr>
            <a:spLocks noGrp="1"/>
          </p:cNvSpPr>
          <p:nvPr>
            <p:ph type="body" sz="quarter" idx="30" hasCustomPrompt="1"/>
          </p:nvPr>
        </p:nvSpPr>
        <p:spPr>
          <a:xfrm>
            <a:off x="19516868"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dirty="0"/>
              <a:t>EDIT SUBTITLE</a:t>
            </a:r>
          </a:p>
        </p:txBody>
      </p:sp>
      <p:sp>
        <p:nvSpPr>
          <p:cNvPr id="2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0"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824946608"/>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imple text boxes with headings">
    <p:spTree>
      <p:nvGrpSpPr>
        <p:cNvPr id="1" name=""/>
        <p:cNvGrpSpPr/>
        <p:nvPr/>
      </p:nvGrpSpPr>
      <p:grpSpPr>
        <a:xfrm>
          <a:off x="0" y="0"/>
          <a:ext cx="0" cy="0"/>
          <a:chOff x="0" y="0"/>
          <a:chExt cx="0" cy="0"/>
        </a:xfrm>
      </p:grpSpPr>
      <p:sp>
        <p:nvSpPr>
          <p:cNvPr id="3" name="Content Placeholder 2"/>
          <p:cNvSpPr>
            <a:spLocks noGrp="1"/>
          </p:cNvSpPr>
          <p:nvPr>
            <p:ph idx="1"/>
          </p:nvPr>
        </p:nvSpPr>
        <p:spPr>
          <a:xfrm>
            <a:off x="9126790"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5"/>
          </p:nvPr>
        </p:nvSpPr>
        <p:spPr>
          <a:xfrm>
            <a:off x="16165363"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6"/>
          </p:nvPr>
        </p:nvSpPr>
        <p:spPr>
          <a:xfrm>
            <a:off x="2088216"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p:cNvSpPr>
            <a:spLocks noGrp="1"/>
          </p:cNvSpPr>
          <p:nvPr>
            <p:ph type="body" sz="quarter" idx="21" hasCustomPrompt="1"/>
          </p:nvPr>
        </p:nvSpPr>
        <p:spPr>
          <a:xfrm>
            <a:off x="2088219" y="4202402"/>
            <a:ext cx="6151710" cy="1097864"/>
          </a:xfrm>
          <a:prstGeom prst="rect">
            <a:avLst/>
          </a:prstGeom>
          <a:solidFill>
            <a:schemeClr val="accent1"/>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13" name="Text Placeholder 8"/>
          <p:cNvSpPr>
            <a:spLocks noGrp="1"/>
          </p:cNvSpPr>
          <p:nvPr>
            <p:ph type="body" sz="quarter" idx="22" hasCustomPrompt="1"/>
          </p:nvPr>
        </p:nvSpPr>
        <p:spPr>
          <a:xfrm>
            <a:off x="9126792" y="4202402"/>
            <a:ext cx="6151710" cy="1097864"/>
          </a:xfrm>
          <a:prstGeom prst="rect">
            <a:avLst/>
          </a:prstGeom>
          <a:solidFill>
            <a:schemeClr val="accent2"/>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14" name="Text Placeholder 8"/>
          <p:cNvSpPr>
            <a:spLocks noGrp="1"/>
          </p:cNvSpPr>
          <p:nvPr>
            <p:ph type="body" sz="quarter" idx="23" hasCustomPrompt="1"/>
          </p:nvPr>
        </p:nvSpPr>
        <p:spPr>
          <a:xfrm>
            <a:off x="16165364" y="4202402"/>
            <a:ext cx="6151710" cy="1097864"/>
          </a:xfrm>
          <a:prstGeom prst="rect">
            <a:avLst/>
          </a:prstGeom>
          <a:solidFill>
            <a:schemeClr val="accent3"/>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21"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2"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909502087"/>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text blocks - 3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183"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1" name="Content Placeholder 2"/>
          <p:cNvSpPr>
            <a:spLocks noGrp="1"/>
          </p:cNvSpPr>
          <p:nvPr>
            <p:ph idx="15"/>
          </p:nvPr>
        </p:nvSpPr>
        <p:spPr>
          <a:xfrm>
            <a:off x="16132202"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2" name="Content Placeholder 2"/>
          <p:cNvSpPr>
            <a:spLocks noGrp="1"/>
          </p:cNvSpPr>
          <p:nvPr>
            <p:ph idx="16"/>
          </p:nvPr>
        </p:nvSpPr>
        <p:spPr>
          <a:xfrm>
            <a:off x="1990164"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0" name="Content Placeholder 2"/>
          <p:cNvSpPr>
            <a:spLocks noGrp="1"/>
          </p:cNvSpPr>
          <p:nvPr>
            <p:ph idx="17"/>
          </p:nvPr>
        </p:nvSpPr>
        <p:spPr>
          <a:xfrm>
            <a:off x="9061183"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3" name="Content Placeholder 2"/>
          <p:cNvSpPr>
            <a:spLocks noGrp="1"/>
          </p:cNvSpPr>
          <p:nvPr>
            <p:ph idx="18"/>
          </p:nvPr>
        </p:nvSpPr>
        <p:spPr>
          <a:xfrm>
            <a:off x="16132202"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4" name="Content Placeholder 2"/>
          <p:cNvSpPr>
            <a:spLocks noGrp="1"/>
          </p:cNvSpPr>
          <p:nvPr>
            <p:ph idx="19"/>
          </p:nvPr>
        </p:nvSpPr>
        <p:spPr>
          <a:xfrm>
            <a:off x="1990164"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0"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24935050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design 3">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717D7B-36A2-8347-BDA4-9CCF01D3D0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7" y="0"/>
            <a:ext cx="24376777" cy="13716000"/>
          </a:xfrm>
          <a:prstGeom prst="rect">
            <a:avLst/>
          </a:prstGeom>
        </p:spPr>
      </p:pic>
      <p:pic>
        <p:nvPicPr>
          <p:cNvPr id="14" name="Graphic 13">
            <a:extLst>
              <a:ext uri="{FF2B5EF4-FFF2-40B4-BE49-F238E27FC236}">
                <a16:creationId xmlns:a16="http://schemas.microsoft.com/office/drawing/2014/main" id="{C1E4E547-B52A-B143-8A18-AB5E5AF0C4F3}"/>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811" r="55568" b="-1923"/>
          <a:stretch/>
        </p:blipFill>
        <p:spPr>
          <a:xfrm>
            <a:off x="13131789" y="-1"/>
            <a:ext cx="11245862" cy="10148661"/>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5DA8BEB2-9467-8349-AC97-F2726205071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504682" y="11381922"/>
            <a:ext cx="6350000" cy="1663700"/>
          </a:xfrm>
          <a:prstGeom prst="rect">
            <a:avLst/>
          </a:prstGeom>
        </p:spPr>
      </p:pic>
      <p:sp>
        <p:nvSpPr>
          <p:cNvPr id="2" name="TextBox 1">
            <a:extLst>
              <a:ext uri="{FF2B5EF4-FFF2-40B4-BE49-F238E27FC236}">
                <a16:creationId xmlns:a16="http://schemas.microsoft.com/office/drawing/2014/main" id="{DD916AB2-9DCE-FA41-AF37-87020D800DF7}"/>
              </a:ext>
            </a:extLst>
          </p:cNvPr>
          <p:cNvSpPr txBox="1"/>
          <p:nvPr userDrawn="1"/>
        </p:nvSpPr>
        <p:spPr>
          <a:xfrm>
            <a:off x="33909000" y="17297400"/>
            <a:ext cx="184731" cy="646203"/>
          </a:xfrm>
          <a:prstGeom prst="rect">
            <a:avLst/>
          </a:prstGeom>
          <a:noFill/>
        </p:spPr>
        <p:txBody>
          <a:bodyPr wrap="none" rtlCol="0">
            <a:spAutoFit/>
          </a:bodyPr>
          <a:lstStyle/>
          <a:p>
            <a:endParaRPr lang="en-US" dirty="0"/>
          </a:p>
        </p:txBody>
      </p:sp>
      <p:pic>
        <p:nvPicPr>
          <p:cNvPr id="8" name="Graphic 7">
            <a:extLst>
              <a:ext uri="{FF2B5EF4-FFF2-40B4-BE49-F238E27FC236}">
                <a16:creationId xmlns:a16="http://schemas.microsoft.com/office/drawing/2014/main" id="{F72D9C58-AD8D-7944-96E5-EF3620895E8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264" t="-341" r="22385" b="79068"/>
          <a:stretch/>
        </p:blipFill>
        <p:spPr>
          <a:xfrm>
            <a:off x="-1" y="3567339"/>
            <a:ext cx="24377651" cy="10148661"/>
          </a:xfrm>
          <a:prstGeom prst="rect">
            <a:avLst/>
          </a:prstGeom>
        </p:spPr>
      </p:pic>
      <p:pic>
        <p:nvPicPr>
          <p:cNvPr id="10" name="Graphic 9">
            <a:extLst>
              <a:ext uri="{FF2B5EF4-FFF2-40B4-BE49-F238E27FC236}">
                <a16:creationId xmlns:a16="http://schemas.microsoft.com/office/drawing/2014/main" id="{3D27B946-B255-BB41-A3B7-525877319859}"/>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784" t="-35" b="64662"/>
          <a:stretch/>
        </p:blipFill>
        <p:spPr>
          <a:xfrm>
            <a:off x="0" y="13198415"/>
            <a:ext cx="1537939" cy="517585"/>
          </a:xfrm>
          <a:prstGeom prst="rect">
            <a:avLst/>
          </a:prstGeom>
        </p:spPr>
      </p:pic>
      <p:sp>
        <p:nvSpPr>
          <p:cNvPr id="11" name="Title 1">
            <a:extLst>
              <a:ext uri="{FF2B5EF4-FFF2-40B4-BE49-F238E27FC236}">
                <a16:creationId xmlns:a16="http://schemas.microsoft.com/office/drawing/2014/main" id="{C7E1F0E8-2873-BC43-97CF-439D7DD4A008}"/>
              </a:ext>
            </a:extLst>
          </p:cNvPr>
          <p:cNvSpPr>
            <a:spLocks noGrp="1"/>
          </p:cNvSpPr>
          <p:nvPr>
            <p:ph type="ctrTitle" hasCustomPrompt="1"/>
          </p:nvPr>
        </p:nvSpPr>
        <p:spPr>
          <a:xfrm>
            <a:off x="6302770" y="6687214"/>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2" name="Text Placeholder 13">
            <a:extLst>
              <a:ext uri="{FF2B5EF4-FFF2-40B4-BE49-F238E27FC236}">
                <a16:creationId xmlns:a16="http://schemas.microsoft.com/office/drawing/2014/main" id="{6A5881C1-1A9C-6C46-BE8E-F1015117746D}"/>
              </a:ext>
            </a:extLst>
          </p:cNvPr>
          <p:cNvSpPr>
            <a:spLocks noGrp="1"/>
          </p:cNvSpPr>
          <p:nvPr>
            <p:ph type="body" sz="quarter" idx="14"/>
          </p:nvPr>
        </p:nvSpPr>
        <p:spPr>
          <a:xfrm>
            <a:off x="6213028" y="10825839"/>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Tree>
    <p:extLst>
      <p:ext uri="{BB962C8B-B14F-4D97-AF65-F5344CB8AC3E}">
        <p14:creationId xmlns:p14="http://schemas.microsoft.com/office/powerpoint/2010/main" val="3509276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 conten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8837168"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1" name="Content Placeholder 2"/>
          <p:cNvSpPr>
            <a:spLocks noGrp="1"/>
          </p:cNvSpPr>
          <p:nvPr>
            <p:ph idx="15"/>
          </p:nvPr>
        </p:nvSpPr>
        <p:spPr>
          <a:xfrm>
            <a:off x="16136788"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2" name="Content Placeholder 2"/>
          <p:cNvSpPr>
            <a:spLocks noGrp="1"/>
          </p:cNvSpPr>
          <p:nvPr>
            <p:ph idx="16"/>
          </p:nvPr>
        </p:nvSpPr>
        <p:spPr>
          <a:xfrm>
            <a:off x="1990165"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0" name="Content Placeholder 2"/>
          <p:cNvSpPr>
            <a:spLocks noGrp="1"/>
          </p:cNvSpPr>
          <p:nvPr>
            <p:ph idx="17"/>
          </p:nvPr>
        </p:nvSpPr>
        <p:spPr>
          <a:xfrm>
            <a:off x="8837168"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3" name="Content Placeholder 2"/>
          <p:cNvSpPr>
            <a:spLocks noGrp="1"/>
          </p:cNvSpPr>
          <p:nvPr>
            <p:ph idx="18"/>
          </p:nvPr>
        </p:nvSpPr>
        <p:spPr>
          <a:xfrm>
            <a:off x="16136788"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4" name="Content Placeholder 2"/>
          <p:cNvSpPr>
            <a:spLocks noGrp="1"/>
          </p:cNvSpPr>
          <p:nvPr>
            <p:ph idx="19"/>
          </p:nvPr>
        </p:nvSpPr>
        <p:spPr>
          <a:xfrm>
            <a:off x="1990165"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5" name="Text Placeholder 7"/>
          <p:cNvSpPr>
            <a:spLocks noGrp="1"/>
          </p:cNvSpPr>
          <p:nvPr>
            <p:ph type="body" sz="quarter" idx="20" hasCustomPrompt="1"/>
          </p:nvPr>
        </p:nvSpPr>
        <p:spPr>
          <a:xfrm>
            <a:off x="1990165"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16" name="Text Placeholder 7"/>
          <p:cNvSpPr>
            <a:spLocks noGrp="1"/>
          </p:cNvSpPr>
          <p:nvPr>
            <p:ph type="body" sz="quarter" idx="21" hasCustomPrompt="1"/>
          </p:nvPr>
        </p:nvSpPr>
        <p:spPr>
          <a:xfrm>
            <a:off x="8837168"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17" name="Text Placeholder 7"/>
          <p:cNvSpPr>
            <a:spLocks noGrp="1"/>
          </p:cNvSpPr>
          <p:nvPr>
            <p:ph type="body" sz="quarter" idx="22" hasCustomPrompt="1"/>
          </p:nvPr>
        </p:nvSpPr>
        <p:spPr>
          <a:xfrm>
            <a:off x="16136788"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70358566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ngle Profile layout">
    <p:spTree>
      <p:nvGrpSpPr>
        <p:cNvPr id="1" name=""/>
        <p:cNvGrpSpPr/>
        <p:nvPr/>
      </p:nvGrpSpPr>
      <p:grpSpPr>
        <a:xfrm>
          <a:off x="0" y="0"/>
          <a:ext cx="0" cy="0"/>
          <a:chOff x="0" y="0"/>
          <a:chExt cx="0" cy="0"/>
        </a:xfrm>
      </p:grpSpPr>
      <p:sp>
        <p:nvSpPr>
          <p:cNvPr id="13" name="Text Placeholder 12"/>
          <p:cNvSpPr>
            <a:spLocks noGrp="1"/>
          </p:cNvSpPr>
          <p:nvPr>
            <p:ph type="body" sz="quarter" idx="17"/>
          </p:nvPr>
        </p:nvSpPr>
        <p:spPr>
          <a:xfrm>
            <a:off x="1990165" y="9398885"/>
            <a:ext cx="4995565" cy="2475886"/>
          </a:xfrm>
          <a:prstGeom prst="rect">
            <a:avLst/>
          </a:prstGeom>
          <a:noFill/>
        </p:spPr>
        <p:txBody>
          <a:bodyPr vert="horz" lIns="91440" tIns="45720" rIns="91440" bIns="45720" rtlCol="0">
            <a:noAutofit/>
          </a:bodyPr>
          <a:lstStyle>
            <a:lvl1pPr marL="0" indent="0" algn="ctr">
              <a:lnSpc>
                <a:spcPct val="130000"/>
              </a:lnSpc>
              <a:spcAft>
                <a:spcPts val="0"/>
              </a:spcAft>
              <a:buFontTx/>
              <a:buNone/>
              <a:defRPr lang="en-US" sz="2799" baseline="0">
                <a:solidFill>
                  <a:schemeClr val="tx1"/>
                </a:solidFill>
                <a:latin typeface="+mn-lt"/>
              </a:defRPr>
            </a:lvl1pPr>
          </a:lstStyle>
          <a:p>
            <a:pPr lvl="0"/>
            <a:r>
              <a:rPr lang="en-US"/>
              <a:t>Click to edit Master text styles</a:t>
            </a:r>
          </a:p>
        </p:txBody>
      </p:sp>
      <p:sp>
        <p:nvSpPr>
          <p:cNvPr id="16" name="Text Placeholder 7"/>
          <p:cNvSpPr>
            <a:spLocks noGrp="1"/>
          </p:cNvSpPr>
          <p:nvPr>
            <p:ph type="body" sz="quarter" idx="19" hasCustomPrompt="1"/>
          </p:nvPr>
        </p:nvSpPr>
        <p:spPr>
          <a:xfrm>
            <a:off x="8076354" y="4149621"/>
            <a:ext cx="14242673" cy="1069978"/>
          </a:xfrm>
          <a:prstGeom prst="rect">
            <a:avLst/>
          </a:prstGeom>
        </p:spPr>
        <p:txBody>
          <a:bodyPr vert="horz" lIns="91440" tIns="45720" rIns="91440" bIns="45720" rtlCol="0" anchor="ctr" anchorCtr="0">
            <a:normAutofit/>
          </a:bodyPr>
          <a:lstStyle>
            <a:lvl1pPr algn="l">
              <a:buFontTx/>
              <a:buNone/>
              <a:defRPr lang="en-US" sz="35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7" name="Text Placeholder 2"/>
          <p:cNvSpPr>
            <a:spLocks noGrp="1"/>
          </p:cNvSpPr>
          <p:nvPr>
            <p:ph type="body" sz="quarter" idx="20"/>
          </p:nvPr>
        </p:nvSpPr>
        <p:spPr>
          <a:xfrm>
            <a:off x="8076356" y="5063408"/>
            <a:ext cx="14240720" cy="3022800"/>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8" name="Text Placeholder 7"/>
          <p:cNvSpPr>
            <a:spLocks noGrp="1"/>
          </p:cNvSpPr>
          <p:nvPr>
            <p:ph type="body" sz="quarter" idx="21" hasCustomPrompt="1"/>
          </p:nvPr>
        </p:nvSpPr>
        <p:spPr>
          <a:xfrm>
            <a:off x="8076354" y="8409929"/>
            <a:ext cx="14242673" cy="1069978"/>
          </a:xfrm>
          <a:prstGeom prst="rect">
            <a:avLst/>
          </a:prstGeom>
        </p:spPr>
        <p:txBody>
          <a:bodyPr vert="horz" lIns="91440" tIns="45720" rIns="91440" bIns="45720" rtlCol="0" anchor="ctr" anchorCtr="0">
            <a:normAutofit/>
          </a:bodyPr>
          <a:lstStyle>
            <a:lvl1pPr algn="l">
              <a:buFontTx/>
              <a:buNone/>
              <a:defRPr lang="en-US" sz="35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9" name="Text Placeholder 2"/>
          <p:cNvSpPr>
            <a:spLocks noGrp="1"/>
          </p:cNvSpPr>
          <p:nvPr>
            <p:ph type="body" sz="quarter" idx="22"/>
          </p:nvPr>
        </p:nvSpPr>
        <p:spPr>
          <a:xfrm>
            <a:off x="8076356" y="9323718"/>
            <a:ext cx="14240720" cy="2597375"/>
          </a:xfrm>
          <a:prstGeom prst="rect">
            <a:avLst/>
          </a:prstGeom>
        </p:spPr>
        <p:txBody>
          <a:bodyPr vert="horz" lIns="91440" tIns="45720" rIns="91440" bIns="45720" rtlCol="0">
            <a:normAutofit/>
          </a:bodyPr>
          <a:lstStyle>
            <a:lvl1pPr marL="0" indent="0" algn="l">
              <a:lnSpc>
                <a:spcPct val="140000"/>
              </a:lnSpc>
              <a:spcAft>
                <a:spcPts val="2399"/>
              </a:spcAft>
              <a:buFontTx/>
              <a:buNone/>
              <a:tabLst>
                <a:tab pos="310818" algn="l"/>
              </a:tabLst>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3" name="Text Placeholder 7"/>
          <p:cNvSpPr>
            <a:spLocks noGrp="1"/>
          </p:cNvSpPr>
          <p:nvPr>
            <p:ph type="body" sz="quarter" idx="23"/>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10" name="Picture Placeholder 9">
            <a:extLst>
              <a:ext uri="{FF2B5EF4-FFF2-40B4-BE49-F238E27FC236}">
                <a16:creationId xmlns:a16="http://schemas.microsoft.com/office/drawing/2014/main" id="{59AF7058-718A-AC42-A34F-6EB93165724B}"/>
              </a:ext>
            </a:extLst>
          </p:cNvPr>
          <p:cNvSpPr>
            <a:spLocks noGrp="1"/>
          </p:cNvSpPr>
          <p:nvPr>
            <p:ph type="pic" sz="quarter" idx="15"/>
          </p:nvPr>
        </p:nvSpPr>
        <p:spPr>
          <a:xfrm>
            <a:off x="2058623" y="3864270"/>
            <a:ext cx="4927107" cy="5518814"/>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49276783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436" y="0"/>
            <a:ext cx="24376777" cy="13716000"/>
          </a:xfrm>
          <a:prstGeom prst="rect">
            <a:avLst/>
          </a:prstGeom>
        </p:spPr>
      </p:pic>
      <p:pic>
        <p:nvPicPr>
          <p:cNvPr id="4" name="Graphic 3">
            <a:extLst>
              <a:ext uri="{FF2B5EF4-FFF2-40B4-BE49-F238E27FC236}">
                <a16:creationId xmlns:a16="http://schemas.microsoft.com/office/drawing/2014/main" id="{F7551F73-4B63-5B47-AEBB-4A2C251F397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2751" r="24521" b="30441"/>
          <a:stretch/>
        </p:blipFill>
        <p:spPr>
          <a:xfrm>
            <a:off x="8418855" y="0"/>
            <a:ext cx="15958358" cy="13716000"/>
          </a:xfrm>
          <a:prstGeom prst="rect">
            <a:avLst/>
          </a:prstGeom>
        </p:spPr>
      </p:pic>
      <p:sp>
        <p:nvSpPr>
          <p:cNvPr id="2" name="Title 1"/>
          <p:cNvSpPr>
            <a:spLocks noGrp="1"/>
          </p:cNvSpPr>
          <p:nvPr>
            <p:ph type="ctrTitle" hasCustomPrompt="1"/>
          </p:nvPr>
        </p:nvSpPr>
        <p:spPr>
          <a:xfrm>
            <a:off x="13945266" y="860821"/>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3945265" y="4723978"/>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6560372" y="6299434"/>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01131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 calcmode="lin" valueType="num">
                                      <p:cBhvr additive="base">
                                        <p:cTn id="1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design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075005" y="6118621"/>
            <a:ext cx="9182731" cy="3461446"/>
          </a:xfrm>
          <a:prstGeom prst="rect">
            <a:avLst/>
          </a:prstGeom>
        </p:spPr>
        <p:txBody>
          <a:bodyPr vert="horz" lIns="182832" tIns="91416" rIns="182832" bIns="91416" rtlCol="0" anchor="b">
            <a:noAutofit/>
          </a:bodyPr>
          <a:lstStyle>
            <a:lvl1pPr algn="l">
              <a:lnSpc>
                <a:spcPct val="110000"/>
              </a:lnSpc>
              <a:defRPr lang="en-US">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4075004" y="9981778"/>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4075004" y="12566695"/>
            <a:ext cx="9182731" cy="489316"/>
          </a:xfrm>
          <a:prstGeom prst="rect">
            <a:avLst/>
          </a:prstGeom>
          <a:noFill/>
        </p:spPr>
        <p:txBody>
          <a:bodyPr vert="horz" wrap="square" lIns="182832" tIns="91416" rIns="182832" bIns="91416" rtlCol="0" anchor="ctr" anchorCtr="0">
            <a:spAutoFit/>
          </a:bodyPr>
          <a:lstStyle>
            <a:lvl1pPr algn="l">
              <a:defRPr lang="en-US" sz="2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16" name="Freeform 15">
            <a:extLst>
              <a:ext uri="{FF2B5EF4-FFF2-40B4-BE49-F238E27FC236}">
                <a16:creationId xmlns:a16="http://schemas.microsoft.com/office/drawing/2014/main" id="{2A6BB304-307A-174A-A4F3-08266C18BC80}"/>
              </a:ext>
            </a:extLst>
          </p:cNvPr>
          <p:cNvSpPr/>
          <p:nvPr userDrawn="1"/>
        </p:nvSpPr>
        <p:spPr>
          <a:xfrm>
            <a:off x="5477754" y="0"/>
            <a:ext cx="18899896" cy="13716000"/>
          </a:xfrm>
          <a:custGeom>
            <a:avLst/>
            <a:gdLst>
              <a:gd name="connsiteX0" fmla="*/ 3535248 w 18899896"/>
              <a:gd name="connsiteY0" fmla="*/ 0 h 13716000"/>
              <a:gd name="connsiteX1" fmla="*/ 18899896 w 18899896"/>
              <a:gd name="connsiteY1" fmla="*/ 0 h 13716000"/>
              <a:gd name="connsiteX2" fmla="*/ 18899896 w 18899896"/>
              <a:gd name="connsiteY2" fmla="*/ 13716000 h 13716000"/>
              <a:gd name="connsiteX3" fmla="*/ 1 w 18899896"/>
              <a:gd name="connsiteY3" fmla="*/ 13716000 h 13716000"/>
              <a:gd name="connsiteX4" fmla="*/ 1 w 18899896"/>
              <a:gd name="connsiteY4" fmla="*/ 3737717 h 13716000"/>
              <a:gd name="connsiteX5" fmla="*/ 1464874 w 18899896"/>
              <a:gd name="connsiteY5" fmla="*/ 1199323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896" h="13716000">
                <a:moveTo>
                  <a:pt x="3535248" y="0"/>
                </a:moveTo>
                <a:lnTo>
                  <a:pt x="18899896" y="0"/>
                </a:lnTo>
                <a:lnTo>
                  <a:pt x="18899896" y="13716000"/>
                </a:lnTo>
                <a:lnTo>
                  <a:pt x="1" y="13716000"/>
                </a:lnTo>
                <a:lnTo>
                  <a:pt x="1" y="3737717"/>
                </a:lnTo>
                <a:cubicBezTo>
                  <a:pt x="-95" y="2691208"/>
                  <a:pt x="558118" y="1723911"/>
                  <a:pt x="1464874" y="1199323"/>
                </a:cubicBezTo>
                <a:close/>
              </a:path>
            </a:pathLst>
          </a:custGeom>
          <a:solidFill>
            <a:schemeClr val="bg1">
              <a:lumMod val="95000"/>
            </a:schemeClr>
          </a:solidFill>
          <a:ln w="73863" cap="flat">
            <a:noFill/>
            <a:prstDash val="solid"/>
            <a:miter/>
          </a:ln>
        </p:spPr>
        <p:txBody>
          <a:bodyPr rtlCol="0" anchor="ctr"/>
          <a:lstStyle/>
          <a:p>
            <a:endParaRPr lang="en-US"/>
          </a:p>
        </p:txBody>
      </p:sp>
    </p:spTree>
    <p:extLst>
      <p:ext uri="{BB962C8B-B14F-4D97-AF65-F5344CB8AC3E}">
        <p14:creationId xmlns:p14="http://schemas.microsoft.com/office/powerpoint/2010/main" val="1314378702"/>
      </p:ext>
    </p:extLst>
  </p:cSld>
  <p:clrMapOvr>
    <a:masterClrMapping/>
  </p:clrMapOvr>
  <p:transition spd="slow">
    <p:push dir="u"/>
  </p:transition>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20269760"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79927077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31" name="Picture Placeholder 30">
            <a:extLst>
              <a:ext uri="{FF2B5EF4-FFF2-40B4-BE49-F238E27FC236}">
                <a16:creationId xmlns:a16="http://schemas.microsoft.com/office/drawing/2014/main" id="{CF6DF94B-2796-F54E-A81C-83459D3C66C3}"/>
              </a:ext>
            </a:extLst>
          </p:cNvPr>
          <p:cNvSpPr>
            <a:spLocks noGrp="1"/>
          </p:cNvSpPr>
          <p:nvPr>
            <p:ph type="pic" sz="quarter" idx="15"/>
          </p:nvPr>
        </p:nvSpPr>
        <p:spPr>
          <a:xfrm>
            <a:off x="14022191" y="3411740"/>
            <a:ext cx="6953579" cy="7788650"/>
          </a:xfrm>
          <a:custGeom>
            <a:avLst/>
            <a:gdLst>
              <a:gd name="connsiteX0" fmla="*/ 3478397 w 6953579"/>
              <a:gd name="connsiteY0" fmla="*/ 1 h 7788650"/>
              <a:gd name="connsiteX1" fmla="*/ 3945375 w 6953579"/>
              <a:gd name="connsiteY1" fmla="*/ 125628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8 h 7788650"/>
              <a:gd name="connsiteX13" fmla="*/ 3478397 w 6953579"/>
              <a:gd name="connsiteY13" fmla="*/ 1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1"/>
                </a:moveTo>
                <a:cubicBezTo>
                  <a:pt x="3639669" y="0"/>
                  <a:pt x="3800941" y="41876"/>
                  <a:pt x="3945375" y="125628"/>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8"/>
                </a:lnTo>
                <a:cubicBezTo>
                  <a:pt x="3155851" y="41876"/>
                  <a:pt x="3317123" y="0"/>
                  <a:pt x="3478397" y="1"/>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20297631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3574238"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19" name="Picture Placeholder 18">
            <a:extLst>
              <a:ext uri="{FF2B5EF4-FFF2-40B4-BE49-F238E27FC236}">
                <a16:creationId xmlns:a16="http://schemas.microsoft.com/office/drawing/2014/main" id="{BB76B470-355F-D14C-8DEF-CE6CD61BD64B}"/>
              </a:ext>
            </a:extLst>
          </p:cNvPr>
          <p:cNvSpPr>
            <a:spLocks noGrp="1"/>
          </p:cNvSpPr>
          <p:nvPr>
            <p:ph type="pic" sz="quarter" idx="15"/>
          </p:nvPr>
        </p:nvSpPr>
        <p:spPr>
          <a:xfrm>
            <a:off x="1990165" y="3766395"/>
            <a:ext cx="7280381" cy="8154698"/>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164589128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96220786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F9EF068-B1FC-1540-8DC5-E28350685AF0}"/>
              </a:ext>
            </a:extLst>
          </p:cNvPr>
          <p:cNvPicPr>
            <a:picLocks noChangeAspect="1"/>
          </p:cNvPicPr>
          <p:nvPr userDrawn="1"/>
        </p:nvPicPr>
        <p:blipFill rotWithShape="1">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t="5157" b="18845"/>
          <a:stretch/>
        </p:blipFill>
        <p:spPr>
          <a:xfrm>
            <a:off x="0" y="0"/>
            <a:ext cx="4786899" cy="13716001"/>
          </a:xfrm>
          <a:prstGeom prst="rect">
            <a:avLst/>
          </a:prstGeom>
        </p:spPr>
      </p:pic>
      <p:sp>
        <p:nvSpPr>
          <p:cNvPr id="2" name="Title Placeholder 1"/>
          <p:cNvSpPr>
            <a:spLocks noGrp="1"/>
          </p:cNvSpPr>
          <p:nvPr>
            <p:ph type="title"/>
          </p:nvPr>
        </p:nvSpPr>
        <p:spPr>
          <a:xfrm>
            <a:off x="1675963" y="84678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3651250"/>
            <a:ext cx="21025723"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drawing&#10;&#10;Description automatically generated">
            <a:extLst>
              <a:ext uri="{FF2B5EF4-FFF2-40B4-BE49-F238E27FC236}">
                <a16:creationId xmlns:a16="http://schemas.microsoft.com/office/drawing/2014/main" id="{A95E6EC1-557F-464C-9080-2C62566642C0}"/>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8220096" y="12018626"/>
            <a:ext cx="5018496" cy="1314846"/>
          </a:xfrm>
          <a:prstGeom prst="rect">
            <a:avLst/>
          </a:prstGeom>
        </p:spPr>
      </p:pic>
      <p:pic>
        <p:nvPicPr>
          <p:cNvPr id="9" name="Picture 8">
            <a:extLst>
              <a:ext uri="{FF2B5EF4-FFF2-40B4-BE49-F238E27FC236}">
                <a16:creationId xmlns:a16="http://schemas.microsoft.com/office/drawing/2014/main" id="{A731B004-90D4-604A-A70A-4E71F73E78AC}"/>
              </a:ext>
            </a:extLst>
          </p:cNvPr>
          <p:cNvPicPr>
            <a:picLocks noChangeAspect="1"/>
          </p:cNvPicPr>
          <p:nvPr userDrawn="1"/>
        </p:nvPicPr>
        <p:blipFill>
          <a:blip r:embed="rId36">
            <a:extLst>
              <a:ext uri="{28A0092B-C50C-407E-A947-70E740481C1C}">
                <a14:useLocalDpi xmlns:a14="http://schemas.microsoft.com/office/drawing/2010/main" val="0"/>
              </a:ext>
            </a:extLst>
          </a:blip>
          <a:srcRect/>
          <a:stretch/>
        </p:blipFill>
        <p:spPr>
          <a:xfrm>
            <a:off x="14785770" y="11949227"/>
            <a:ext cx="3130589" cy="1500073"/>
          </a:xfrm>
          <a:prstGeom prst="rect">
            <a:avLst/>
          </a:prstGeom>
        </p:spPr>
      </p:pic>
      <p:sp>
        <p:nvSpPr>
          <p:cNvPr id="25" name="TextBox 24">
            <a:extLst>
              <a:ext uri="{FF2B5EF4-FFF2-40B4-BE49-F238E27FC236}">
                <a16:creationId xmlns:a16="http://schemas.microsoft.com/office/drawing/2014/main" id="{2E9D2DA4-AA96-1F42-8AD6-42853F5D8EE0}"/>
              </a:ext>
            </a:extLst>
          </p:cNvPr>
          <p:cNvSpPr txBox="1"/>
          <p:nvPr userDrawn="1"/>
        </p:nvSpPr>
        <p:spPr>
          <a:xfrm>
            <a:off x="12915900" y="-930729"/>
            <a:ext cx="184731" cy="646203"/>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52114797"/>
      </p:ext>
    </p:extLst>
  </p:cSld>
  <p:clrMap bg1="lt1" tx1="dk1" bg2="lt2" tx2="dk2" accent1="accent1" accent2="accent2" accent3="accent3" accent4="accent4" accent5="accent5" accent6="accent6" hlink="hlink" folHlink="folHlink"/>
  <p:sldLayoutIdLst>
    <p:sldLayoutId id="2147483840" r:id="rId1"/>
    <p:sldLayoutId id="2147483845" r:id="rId2"/>
    <p:sldLayoutId id="2147483773" r:id="rId3"/>
    <p:sldLayoutId id="2147483844" r:id="rId4"/>
    <p:sldLayoutId id="2147483774" r:id="rId5"/>
    <p:sldLayoutId id="2147483678" r:id="rId6"/>
    <p:sldLayoutId id="2147483841" r:id="rId7"/>
    <p:sldLayoutId id="2147483846" r:id="rId8"/>
    <p:sldLayoutId id="2147483842" r:id="rId9"/>
    <p:sldLayoutId id="2147483843" r:id="rId10"/>
    <p:sldLayoutId id="2147483850" r:id="rId11"/>
    <p:sldLayoutId id="2147483848" r:id="rId12"/>
    <p:sldLayoutId id="2147483847" r:id="rId13"/>
    <p:sldLayoutId id="2147483679" r:id="rId14"/>
    <p:sldLayoutId id="2147483698" r:id="rId15"/>
    <p:sldLayoutId id="2147483759" r:id="rId16"/>
    <p:sldLayoutId id="2147483751" r:id="rId17"/>
    <p:sldLayoutId id="2147483740" r:id="rId18"/>
    <p:sldLayoutId id="2147483693" r:id="rId19"/>
    <p:sldLayoutId id="2147483726" r:id="rId20"/>
    <p:sldLayoutId id="2147483838" r:id="rId21"/>
    <p:sldLayoutId id="2147483784" r:id="rId22"/>
    <p:sldLayoutId id="2147483770" r:id="rId23"/>
    <p:sldLayoutId id="2147483742" r:id="rId24"/>
    <p:sldLayoutId id="2147483766" r:id="rId25"/>
    <p:sldLayoutId id="2147483713" r:id="rId26"/>
    <p:sldLayoutId id="2147483718" r:id="rId27"/>
    <p:sldLayoutId id="2147483736" r:id="rId28"/>
    <p:sldLayoutId id="2147483730" r:id="rId29"/>
    <p:sldLayoutId id="2147483760" r:id="rId30"/>
    <p:sldLayoutId id="2147483686" r:id="rId31"/>
  </p:sldLayoutIdLst>
  <p:transition spd="slow">
    <p:push dir="u"/>
  </p:transition>
  <p:hf sldNum="0" hdr="0" ftr="0" dt="0"/>
  <p:txStyles>
    <p:titleStyle>
      <a:lvl1pPr algn="l" defTabSz="1828343" rtl="0" eaLnBrk="1" latinLnBrk="0" hangingPunct="1">
        <a:lnSpc>
          <a:spcPct val="90000"/>
        </a:lnSpc>
        <a:spcBef>
          <a:spcPct val="0"/>
        </a:spcBef>
        <a:buNone/>
        <a:defRPr sz="6600" kern="12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1828343" rtl="0" eaLnBrk="1" latinLnBrk="0" hangingPunct="1">
        <a:lnSpc>
          <a:spcPct val="140000"/>
        </a:lnSpc>
        <a:spcBef>
          <a:spcPts val="0"/>
        </a:spcBef>
        <a:spcAft>
          <a:spcPts val="3599"/>
        </a:spcAft>
        <a:buFontTx/>
        <a:buNone/>
        <a:defRPr sz="26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hyperlink" Target="https://microbit.org/get-started/user-guide/features-in-depth/#radio"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hyperlink" Target="https://microbit.org/get-started/user-guide/features-in-depth/#leds" TargetMode="External"/><Relationship Id="rId4" Type="http://schemas.openxmlformats.org/officeDocument/2006/relationships/hyperlink" Target="https://microbit.org/get-started/user-guide/features-in-depth/#butto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microbit.org/get-started/user-guide/features-in-depth/#radio"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microbit.org/get-started/user-guide/features-in-depth/#acceleromet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microbit.org/get-started/user-guide/features-in-depth/#buttons"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hyperlink" Target="https://microbit.org/get-started/user-guide/features-in-depth/#radio" TargetMode="External"/><Relationship Id="rId4" Type="http://schemas.openxmlformats.org/officeDocument/2006/relationships/hyperlink" Target="https://microbit.org/get-started/user-guide/features-in-depth/#led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hyperlink" Target="https://microbit.org/get-started/user-guide/features-in-depth/#radi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microbit.org/projects/make-it-code-it/teleporting-duck/"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hyperlink" Target="https://microbit.org/get-started/user-guide/features-in-depth/#radio"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kids.kiddle.co/Information" TargetMode="External"/><Relationship Id="rId2" Type="http://schemas.openxmlformats.org/officeDocument/2006/relationships/hyperlink" Target="https://kids.kiddle.co/Signal_(electrical_engineering)" TargetMode="External"/><Relationship Id="rId1" Type="http://schemas.openxmlformats.org/officeDocument/2006/relationships/slideLayout" Target="../slideLayouts/slideLayout6.xml"/><Relationship Id="rId6" Type="http://schemas.openxmlformats.org/officeDocument/2006/relationships/image" Target="../media/image21.tiff"/><Relationship Id="rId5" Type="http://schemas.openxmlformats.org/officeDocument/2006/relationships/hyperlink" Target="https://kids.kiddle.co/Broadcasting" TargetMode="External"/><Relationship Id="rId4" Type="http://schemas.openxmlformats.org/officeDocument/2006/relationships/hyperlink" Target="https://kids.kiddle.co/Radio_wave"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microbit.org/get-started/user-guide/features-in-depth/#radio"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video" Target="https://www.youtube.com/embed/rvymAr6WqrQ?feature=oembed" TargetMode="Externa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https://www.youtube.com/embed/KXeeVBrlGDA?feature=oembed" TargetMode="External"/><Relationship Id="rId1" Type="http://schemas.openxmlformats.org/officeDocument/2006/relationships/video" Target="https://www.youtube.com/embed/i0RQRBCZLNo?feature=oembed" TargetMode="Externa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1"/>
          <p:cNvSpPr>
            <a:spLocks noGrp="1"/>
          </p:cNvSpPr>
          <p:nvPr>
            <p:ph type="ctrTitle"/>
          </p:nvPr>
        </p:nvSpPr>
        <p:spPr>
          <a:xfrm>
            <a:off x="3331695" y="2824843"/>
            <a:ext cx="9182731" cy="3461446"/>
          </a:xfrm>
        </p:spPr>
        <p:txBody>
          <a:bodyPr/>
          <a:lstStyle/>
          <a:p>
            <a:r>
              <a:rPr lang="en-US" sz="9600" dirty="0" err="1">
                <a:solidFill>
                  <a:schemeClr val="bg1"/>
                </a:solidFill>
                <a:latin typeface="Asap" panose="020F0504030202060203" pitchFamily="34" charset="77"/>
              </a:rPr>
              <a:t>MicroMakers</a:t>
            </a:r>
            <a:r>
              <a:rPr lang="en-US" sz="9600" dirty="0">
                <a:solidFill>
                  <a:schemeClr val="bg1"/>
                </a:solidFill>
                <a:latin typeface="Asap" panose="020F0504030202060203" pitchFamily="34" charset="77"/>
              </a:rPr>
              <a:t>!</a:t>
            </a:r>
          </a:p>
        </p:txBody>
      </p:sp>
      <p:sp>
        <p:nvSpPr>
          <p:cNvPr id="23" name="Text Placeholder 5"/>
          <p:cNvSpPr>
            <a:spLocks noGrp="1"/>
          </p:cNvSpPr>
          <p:nvPr>
            <p:ph type="body" sz="quarter" idx="14"/>
          </p:nvPr>
        </p:nvSpPr>
        <p:spPr>
          <a:xfrm>
            <a:off x="3420669" y="6201229"/>
            <a:ext cx="9831413" cy="1661047"/>
          </a:xfrm>
        </p:spPr>
        <p:txBody>
          <a:bodyPr/>
          <a:lstStyle/>
          <a:p>
            <a:r>
              <a:rPr lang="en-US" dirty="0"/>
              <a:t>KIDS’ MAKER CLUB OF WASHINGTON, DC</a:t>
            </a:r>
          </a:p>
        </p:txBody>
      </p:sp>
      <p:sp>
        <p:nvSpPr>
          <p:cNvPr id="44" name="Text Placeholder 43"/>
          <p:cNvSpPr>
            <a:spLocks noGrp="1"/>
          </p:cNvSpPr>
          <p:nvPr>
            <p:ph type="body" sz="quarter" idx="16"/>
          </p:nvPr>
        </p:nvSpPr>
        <p:spPr>
          <a:xfrm>
            <a:off x="3501815" y="8044743"/>
            <a:ext cx="6567624" cy="885450"/>
          </a:xfrm>
        </p:spPr>
        <p:txBody>
          <a:bodyPr/>
          <a:lstStyle/>
          <a:p>
            <a:r>
              <a:rPr lang="en-US" sz="3600" b="1" dirty="0">
                <a:solidFill>
                  <a:schemeClr val="bg1"/>
                </a:solidFill>
              </a:rPr>
              <a:t>Meet Up #14</a:t>
            </a:r>
          </a:p>
        </p:txBody>
      </p:sp>
      <p:pic>
        <p:nvPicPr>
          <p:cNvPr id="5" name="Picture 4">
            <a:extLst>
              <a:ext uri="{FF2B5EF4-FFF2-40B4-BE49-F238E27FC236}">
                <a16:creationId xmlns:a16="http://schemas.microsoft.com/office/drawing/2014/main" id="{E7143347-3387-9245-AB39-4105037B7883}"/>
              </a:ext>
            </a:extLst>
          </p:cNvPr>
          <p:cNvPicPr>
            <a:picLocks noChangeAspect="1"/>
          </p:cNvPicPr>
          <p:nvPr/>
        </p:nvPicPr>
        <p:blipFill>
          <a:blip r:embed="rId3"/>
          <a:stretch>
            <a:fillRect/>
          </a:stretch>
        </p:blipFill>
        <p:spPr>
          <a:xfrm rot="313206">
            <a:off x="14357773" y="876303"/>
            <a:ext cx="9184326" cy="7358526"/>
          </a:xfrm>
          <a:prstGeom prst="rect">
            <a:avLst/>
          </a:prstGeom>
        </p:spPr>
      </p:pic>
      <p:pic>
        <p:nvPicPr>
          <p:cNvPr id="6" name="Picture 5">
            <a:extLst>
              <a:ext uri="{FF2B5EF4-FFF2-40B4-BE49-F238E27FC236}">
                <a16:creationId xmlns:a16="http://schemas.microsoft.com/office/drawing/2014/main" id="{F6BF051C-0D8A-3845-82A7-DAC0E41DDD21}"/>
              </a:ext>
            </a:extLst>
          </p:cNvPr>
          <p:cNvPicPr>
            <a:picLocks noChangeAspect="1"/>
          </p:cNvPicPr>
          <p:nvPr/>
        </p:nvPicPr>
        <p:blipFill>
          <a:blip r:embed="rId4"/>
          <a:stretch>
            <a:fillRect/>
          </a:stretch>
        </p:blipFill>
        <p:spPr>
          <a:xfrm>
            <a:off x="13502033" y="8930193"/>
            <a:ext cx="10355767" cy="4370685"/>
          </a:xfrm>
          <a:prstGeom prst="rect">
            <a:avLst/>
          </a:prstGeom>
        </p:spPr>
      </p:pic>
    </p:spTree>
    <p:extLst>
      <p:ext uri="{BB962C8B-B14F-4D97-AF65-F5344CB8AC3E}">
        <p14:creationId xmlns:p14="http://schemas.microsoft.com/office/powerpoint/2010/main" val="3121750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
                                            <p:txEl>
                                              <p:pRg st="0" end="0"/>
                                            </p:txEl>
                                          </p:spTgt>
                                        </p:tgtEl>
                                        <p:attrNameLst>
                                          <p:attrName>style.visibility</p:attrName>
                                        </p:attrNameLst>
                                      </p:cBhvr>
                                      <p:to>
                                        <p:strVal val="visible"/>
                                      </p:to>
                                    </p:set>
                                    <p:anim calcmode="lin" valueType="num">
                                      <p:cBhvr additive="base">
                                        <p:cTn id="15"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bldP spid="4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1954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21300141" cy="9832460"/>
          </a:xfrm>
        </p:spPr>
        <p:txBody>
          <a:bodyPr>
            <a:normAutofit/>
          </a:bodyPr>
          <a:lstStyle/>
          <a:p>
            <a:pPr marL="457200" indent="-457200">
              <a:buFont typeface="Arial" panose="020B0604020202020204" pitchFamily="34" charset="0"/>
              <a:buChar char="•"/>
            </a:pPr>
            <a:r>
              <a:rPr lang="en-US" sz="4000" dirty="0"/>
              <a:t>This program uses the micro:bit's </a:t>
            </a:r>
            <a:r>
              <a:rPr lang="en-US" sz="4000" dirty="0">
                <a:hlinkClick r:id="rId3"/>
              </a:rPr>
              <a:t>radio feature</a:t>
            </a:r>
            <a:r>
              <a:rPr lang="en-US" sz="4000" dirty="0"/>
              <a:t> to share a smile. You can use it in the MakeCode simulator or flash the code on to 2 or more micro:bits.</a:t>
            </a:r>
          </a:p>
          <a:p>
            <a:pPr marL="342900" indent="-342900">
              <a:buFont typeface="Arial" panose="020B0604020202020204" pitchFamily="34" charset="0"/>
              <a:buChar char="•"/>
            </a:pPr>
            <a:r>
              <a:rPr lang="en-US" sz="4000" dirty="0"/>
              <a:t>First, it sets the radio group to 2. Groups are like channels, so any micro:bit using the same group will get the smile. You can use any group number you like from 0-255.</a:t>
            </a:r>
          </a:p>
          <a:p>
            <a:pPr marL="342900" indent="-342900">
              <a:buFont typeface="Arial" panose="020B0604020202020204" pitchFamily="34" charset="0"/>
              <a:buChar char="•"/>
            </a:pPr>
            <a:r>
              <a:rPr lang="en-US" sz="4000" dirty="0"/>
              <a:t>When you press </a:t>
            </a:r>
            <a:r>
              <a:rPr lang="en-US" sz="4000" dirty="0">
                <a:hlinkClick r:id="rId4"/>
              </a:rPr>
              <a:t>button A</a:t>
            </a:r>
            <a:r>
              <a:rPr lang="en-US" sz="4000" dirty="0"/>
              <a:t>, it sends a radio text message 'smile'. It also clears the screen so you can send another smile.</a:t>
            </a:r>
          </a:p>
          <a:p>
            <a:pPr marL="342900" indent="-342900">
              <a:buFont typeface="Arial" panose="020B0604020202020204" pitchFamily="34" charset="0"/>
              <a:buChar char="•"/>
            </a:pPr>
            <a:r>
              <a:rPr lang="en-US" sz="4000" dirty="0"/>
              <a:t>When it receives a radio message, it shows a smile emoji on the </a:t>
            </a:r>
            <a:r>
              <a:rPr lang="en-US" sz="4000" dirty="0">
                <a:hlinkClick r:id="rId5"/>
              </a:rPr>
              <a:t>LED display</a:t>
            </a:r>
            <a:r>
              <a:rPr lang="en-US" sz="4000" dirty="0"/>
              <a:t>.</a:t>
            </a:r>
          </a:p>
          <a:p>
            <a:pPr marL="342900" indent="-342900">
              <a:buFont typeface="Arial" panose="020B0604020202020204" pitchFamily="34" charset="0"/>
              <a:buChar char="•"/>
            </a:pPr>
            <a:r>
              <a:rPr lang="en-US" sz="4000" dirty="0"/>
              <a:t>The combination of radio group and the text of the radio message sent make up a protocol: a set of rules for how two devices communicate.</a:t>
            </a:r>
          </a:p>
        </p:txBody>
      </p:sp>
    </p:spTree>
    <p:extLst>
      <p:ext uri="{BB962C8B-B14F-4D97-AF65-F5344CB8AC3E}">
        <p14:creationId xmlns:p14="http://schemas.microsoft.com/office/powerpoint/2010/main" val="24903568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49835" cy="1496722"/>
          </a:xfrm>
        </p:spPr>
        <p:txBody>
          <a:bodyPr>
            <a:normAutofit/>
          </a:bodyPr>
          <a:lstStyle/>
          <a:p>
            <a:r>
              <a:rPr lang="en-US" dirty="0"/>
              <a:t>Step 3: Read It and Code It</a:t>
            </a:r>
            <a:endParaRPr dirty="0"/>
          </a:p>
        </p:txBody>
      </p:sp>
      <p:pic>
        <p:nvPicPr>
          <p:cNvPr id="5" name="Picture 4">
            <a:extLst>
              <a:ext uri="{FF2B5EF4-FFF2-40B4-BE49-F238E27FC236}">
                <a16:creationId xmlns:a16="http://schemas.microsoft.com/office/drawing/2014/main" id="{AABA8A5C-CDE7-0A48-8739-277E4DB621BC}"/>
              </a:ext>
            </a:extLst>
          </p:cNvPr>
          <p:cNvPicPr>
            <a:picLocks noChangeAspect="1"/>
          </p:cNvPicPr>
          <p:nvPr/>
        </p:nvPicPr>
        <p:blipFill>
          <a:blip r:embed="rId3"/>
          <a:stretch>
            <a:fillRect/>
          </a:stretch>
        </p:blipFill>
        <p:spPr>
          <a:xfrm>
            <a:off x="1990164" y="2914649"/>
            <a:ext cx="15867529" cy="10451491"/>
          </a:xfrm>
          <a:prstGeom prst="rect">
            <a:avLst/>
          </a:prstGeom>
        </p:spPr>
      </p:pic>
    </p:spTree>
    <p:extLst>
      <p:ext uri="{BB962C8B-B14F-4D97-AF65-F5344CB8AC3E}">
        <p14:creationId xmlns:p14="http://schemas.microsoft.com/office/powerpoint/2010/main" val="258327011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337983653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6"/>
            <a:ext cx="18998505" cy="10439844"/>
          </a:xfrm>
        </p:spPr>
        <p:txBody>
          <a:bodyPr>
            <a:normAutofit/>
          </a:bodyPr>
          <a:lstStyle/>
          <a:p>
            <a:pPr marL="742950" indent="-742950">
              <a:buFont typeface="+mj-lt"/>
              <a:buAutoNum type="arabicPeriod"/>
            </a:pPr>
            <a:r>
              <a:rPr lang="en-US" b="0" dirty="0"/>
              <a:t>Customize the smile emoji to your own happy face.</a:t>
            </a:r>
          </a:p>
          <a:p>
            <a:pPr marL="742950" indent="-742950">
              <a:buFont typeface="+mj-lt"/>
              <a:buAutoNum type="arabicPeriod"/>
            </a:pPr>
            <a:r>
              <a:rPr lang="en-US" b="0" dirty="0"/>
              <a:t>Secret Messages! If you're working in pairs in a class, select your own unique radio group numbers for each pair of students so you can send messages to your partner but not anyone else.</a:t>
            </a:r>
          </a:p>
          <a:p>
            <a:pPr marL="742950" indent="-742950">
              <a:buFont typeface="+mj-lt"/>
              <a:buAutoNum type="arabicPeriod"/>
            </a:pPr>
            <a:r>
              <a:rPr lang="en-US" b="0" dirty="0"/>
              <a:t>How might you send a different emoji if you press button B?</a:t>
            </a:r>
          </a:p>
          <a:p>
            <a:pPr marL="742950" indent="-742950">
              <a:buFont typeface="+mj-lt"/>
              <a:buAutoNum type="arabicPeriod"/>
            </a:pPr>
            <a:r>
              <a:rPr lang="en-US" b="0" i="1" dirty="0"/>
              <a:t>Advanced: You could also do this by keeping the same radio group, but modifying the code so the text message sent is unique to your pair. Modify the code so it only shows a smile if the correct message is received.</a:t>
            </a:r>
          </a:p>
        </p:txBody>
      </p:sp>
    </p:spTree>
    <p:extLst>
      <p:ext uri="{BB962C8B-B14F-4D97-AF65-F5344CB8AC3E}">
        <p14:creationId xmlns:p14="http://schemas.microsoft.com/office/powerpoint/2010/main" val="15769362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3321049"/>
            <a:ext cx="9458885" cy="1827471"/>
          </a:xfrm>
        </p:spPr>
        <p:txBody>
          <a:bodyPr>
            <a:normAutofit fontScale="92500" lnSpcReduction="10000"/>
          </a:bodyPr>
          <a:lstStyle/>
          <a:p>
            <a:pPr>
              <a:lnSpc>
                <a:spcPct val="120000"/>
              </a:lnSpc>
              <a:spcAft>
                <a:spcPts val="0"/>
              </a:spcAft>
            </a:pPr>
            <a:r>
              <a:rPr lang="en-US" dirty="0"/>
              <a:t>What is it?</a:t>
            </a:r>
          </a:p>
          <a:p>
            <a:pPr>
              <a:lnSpc>
                <a:spcPct val="120000"/>
              </a:lnSpc>
              <a:spcAft>
                <a:spcPts val="0"/>
              </a:spcAft>
              <a:buFont typeface="Arial" panose="020B0604020202020204" pitchFamily="34" charset="0"/>
              <a:buChar char="•"/>
            </a:pPr>
            <a:r>
              <a:rPr lang="en-US" b="0" dirty="0"/>
              <a:t>Make a duck fly invisibly through the air from one </a:t>
            </a:r>
            <a:r>
              <a:rPr lang="en-US" b="0" dirty="0" err="1"/>
              <a:t>micro:bit</a:t>
            </a:r>
            <a:r>
              <a:rPr lang="en-US" b="0" dirty="0"/>
              <a:t> to another.</a:t>
            </a:r>
            <a:endParaRPr sz="3200" dirty="0"/>
          </a:p>
        </p:txBody>
      </p:sp>
      <p:sp>
        <p:nvSpPr>
          <p:cNvPr id="15" name="Text Placeholder 5">
            <a:extLst>
              <a:ext uri="{FF2B5EF4-FFF2-40B4-BE49-F238E27FC236}">
                <a16:creationId xmlns:a16="http://schemas.microsoft.com/office/drawing/2014/main" id="{810D8D5D-C82F-2143-B7BE-865BD6CED1B2}"/>
              </a:ext>
            </a:extLst>
          </p:cNvPr>
          <p:cNvSpPr txBox="1">
            <a:spLocks/>
          </p:cNvSpPr>
          <p:nvPr/>
        </p:nvSpPr>
        <p:spPr>
          <a:xfrm>
            <a:off x="1990165" y="5663756"/>
            <a:ext cx="9458885" cy="8114388"/>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2 </a:t>
            </a:r>
            <a:r>
              <a:rPr lang="en-US" sz="3200" b="0" dirty="0" err="1"/>
              <a:t>micro:bits</a:t>
            </a:r>
            <a:r>
              <a:rPr lang="en-US" sz="3200" b="0" dirty="0"/>
              <a:t> (or </a:t>
            </a:r>
            <a:r>
              <a:rPr lang="en-US" sz="3200" b="0" dirty="0" err="1"/>
              <a:t>MakeCode</a:t>
            </a:r>
            <a:r>
              <a:rPr lang="en-US" sz="3200" b="0" dirty="0"/>
              <a:t> simulator) with USBs</a:t>
            </a:r>
          </a:p>
          <a:p>
            <a:pPr>
              <a:buFont typeface="Arial" panose="020B0604020202020204" pitchFamily="34" charset="0"/>
              <a:buChar char="•"/>
            </a:pPr>
            <a:r>
              <a:rPr lang="en-US" sz="3200" b="0" dirty="0" err="1"/>
              <a:t>MakeCode</a:t>
            </a:r>
            <a:r>
              <a:rPr lang="en-US" sz="3200" b="0" dirty="0"/>
              <a:t> or Python editor</a:t>
            </a:r>
          </a:p>
          <a:p>
            <a:pPr>
              <a:buFont typeface="Arial" panose="020B0604020202020204" pitchFamily="34" charset="0"/>
              <a:buChar char="•"/>
            </a:pPr>
            <a:r>
              <a:rPr lang="en-US" sz="3200" b="0" dirty="0"/>
              <a:t>Battery pack (optional)</a:t>
            </a:r>
          </a:p>
          <a:p>
            <a:pPr>
              <a:buFont typeface="Arial" panose="020B0604020202020204" pitchFamily="34" charset="0"/>
              <a:buChar char="•"/>
            </a:pPr>
            <a:r>
              <a:rPr lang="en-US" sz="3200" b="0" dirty="0"/>
              <a:t>A friend to play with</a:t>
            </a:r>
            <a:endParaRPr lang="en-US" sz="2800" b="0" dirty="0"/>
          </a:p>
          <a:p>
            <a:pPr marL="0" indent="0"/>
            <a:endParaRPr lang="en-US" sz="3200" b="0" dirty="0"/>
          </a:p>
        </p:txBody>
      </p:sp>
      <p:sp>
        <p:nvSpPr>
          <p:cNvPr id="9" name="Title 2">
            <a:extLst>
              <a:ext uri="{FF2B5EF4-FFF2-40B4-BE49-F238E27FC236}">
                <a16:creationId xmlns:a16="http://schemas.microsoft.com/office/drawing/2014/main" id="{E5D8581D-1157-5744-892D-8C0238508D43}"/>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a:solidFill>
                  <a:srgbClr val="01669C"/>
                </a:solidFill>
              </a:rPr>
              <a:t>Teleporting Duck</a:t>
            </a:r>
            <a:endParaRPr dirty="0"/>
          </a:p>
        </p:txBody>
      </p:sp>
      <p:pic>
        <p:nvPicPr>
          <p:cNvPr id="2" name="Picture 1">
            <a:extLst>
              <a:ext uri="{FF2B5EF4-FFF2-40B4-BE49-F238E27FC236}">
                <a16:creationId xmlns:a16="http://schemas.microsoft.com/office/drawing/2014/main" id="{16655F94-0515-A34A-A49B-5A4C2901487D}"/>
              </a:ext>
            </a:extLst>
          </p:cNvPr>
          <p:cNvPicPr>
            <a:picLocks noChangeAspect="1"/>
          </p:cNvPicPr>
          <p:nvPr/>
        </p:nvPicPr>
        <p:blipFill>
          <a:blip r:embed="rId3"/>
          <a:stretch>
            <a:fillRect/>
          </a:stretch>
        </p:blipFill>
        <p:spPr>
          <a:xfrm>
            <a:off x="11449050" y="2586563"/>
            <a:ext cx="12693999" cy="7503650"/>
          </a:xfrm>
          <a:prstGeom prst="rect">
            <a:avLst/>
          </a:prstGeom>
        </p:spPr>
      </p:pic>
    </p:spTree>
    <p:extLst>
      <p:ext uri="{BB962C8B-B14F-4D97-AF65-F5344CB8AC3E}">
        <p14:creationId xmlns:p14="http://schemas.microsoft.com/office/powerpoint/2010/main" val="23116462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0858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256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18180423" cy="10746860"/>
          </a:xfrm>
        </p:spPr>
        <p:txBody>
          <a:bodyPr>
            <a:normAutofit/>
          </a:bodyPr>
          <a:lstStyle/>
          <a:p>
            <a:pPr marL="342900" indent="-342900">
              <a:buFont typeface="Arial" panose="020B0604020202020204" pitchFamily="34" charset="0"/>
              <a:buChar char="•"/>
            </a:pPr>
            <a:r>
              <a:rPr lang="en-US" sz="3600" dirty="0"/>
              <a:t>Flash this program onto two micro:bits, shake one and a duck appears to travel magically through the air from one to the other. Shake the other to send it back.</a:t>
            </a:r>
          </a:p>
          <a:p>
            <a:pPr marL="342900" indent="-342900">
              <a:buFont typeface="Arial" panose="020B0604020202020204" pitchFamily="34" charset="0"/>
              <a:buChar char="•"/>
            </a:pPr>
            <a:r>
              <a:rPr lang="en-US" sz="3600" dirty="0"/>
              <a:t>It’s not really magic. It uses the micro:bit’s </a:t>
            </a:r>
            <a:r>
              <a:rPr lang="en-US" sz="3600" dirty="0">
                <a:hlinkClick r:id="rId3"/>
              </a:rPr>
              <a:t>radio</a:t>
            </a:r>
            <a:r>
              <a:rPr lang="en-US" sz="3600" dirty="0"/>
              <a:t> function to send data from one micro:bit to another when the </a:t>
            </a:r>
            <a:r>
              <a:rPr lang="en-US" sz="3600" dirty="0">
                <a:hlinkClick r:id="rId4"/>
              </a:rPr>
              <a:t>accelerometer</a:t>
            </a:r>
            <a:r>
              <a:rPr lang="en-US" sz="3600" dirty="0"/>
              <a:t> detects a shake gesture.</a:t>
            </a:r>
          </a:p>
          <a:p>
            <a:pPr marL="342900" indent="-342900">
              <a:buFont typeface="Arial" panose="020B0604020202020204" pitchFamily="34" charset="0"/>
              <a:buChar char="•"/>
            </a:pPr>
            <a:r>
              <a:rPr lang="en-US" sz="3600" dirty="0"/>
              <a:t>The program first sets the radio group to 23. Groups are like channels on walkie-talkie radios; they can be number between 0 and 255. It doesn’t matter what number you pick as long as your friend’s micro:bit is using the same group number, and no-one else nearby is using the same group.</a:t>
            </a:r>
          </a:p>
          <a:p>
            <a:pPr marL="342900" indent="-342900">
              <a:buFont typeface="Arial" panose="020B0604020202020204" pitchFamily="34" charset="0"/>
              <a:buChar char="•"/>
            </a:pPr>
            <a:r>
              <a:rPr lang="en-US" sz="3600" dirty="0"/>
              <a:t>When you shake it, it sends the word ‘DUCK’ on that radio group and clears the screen. If either micro:bit receives a radio message (</a:t>
            </a:r>
            <a:r>
              <a:rPr lang="en-US" sz="3600" b="1" dirty="0"/>
              <a:t>any</a:t>
            </a:r>
            <a:r>
              <a:rPr lang="en-US" sz="3600" dirty="0"/>
              <a:t> radio message), a duck icon appears on its display, so you should only ever have 1 duck visible at any time.</a:t>
            </a:r>
          </a:p>
          <a:p>
            <a:pPr marL="685629" indent="-685629">
              <a:lnSpc>
                <a:spcPct val="100000"/>
              </a:lnSpc>
              <a:spcAft>
                <a:spcPts val="0"/>
              </a:spcAft>
            </a:pPr>
            <a:endParaRPr lang="en-US" sz="3600" dirty="0">
              <a:latin typeface="Open Sans" panose="020B0606030504020204" pitchFamily="34" charset="0"/>
            </a:endParaRPr>
          </a:p>
        </p:txBody>
      </p:sp>
    </p:spTree>
    <p:extLst>
      <p:ext uri="{BB962C8B-B14F-4D97-AF65-F5344CB8AC3E}">
        <p14:creationId xmlns:p14="http://schemas.microsoft.com/office/powerpoint/2010/main" val="237457712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7389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459635" cy="1496722"/>
          </a:xfrm>
        </p:spPr>
        <p:txBody>
          <a:bodyPr>
            <a:normAutofit/>
          </a:bodyPr>
          <a:lstStyle/>
          <a:p>
            <a:r>
              <a:rPr lang="en-US" dirty="0"/>
              <a:t>Step 3: Read It and Code It</a:t>
            </a:r>
            <a:endParaRPr dirty="0"/>
          </a:p>
        </p:txBody>
      </p:sp>
      <p:pic>
        <p:nvPicPr>
          <p:cNvPr id="2" name="Picture 1">
            <a:extLst>
              <a:ext uri="{FF2B5EF4-FFF2-40B4-BE49-F238E27FC236}">
                <a16:creationId xmlns:a16="http://schemas.microsoft.com/office/drawing/2014/main" id="{C18547CF-2558-C944-BBD1-B5674A64A33A}"/>
              </a:ext>
            </a:extLst>
          </p:cNvPr>
          <p:cNvPicPr>
            <a:picLocks noChangeAspect="1"/>
          </p:cNvPicPr>
          <p:nvPr/>
        </p:nvPicPr>
        <p:blipFill>
          <a:blip r:embed="rId3"/>
          <a:stretch>
            <a:fillRect/>
          </a:stretch>
        </p:blipFill>
        <p:spPr>
          <a:xfrm>
            <a:off x="2177448" y="2914650"/>
            <a:ext cx="15497177" cy="10351396"/>
          </a:xfrm>
          <a:prstGeom prst="rect">
            <a:avLst/>
          </a:prstGeom>
        </p:spPr>
      </p:pic>
    </p:spTree>
    <p:extLst>
      <p:ext uri="{BB962C8B-B14F-4D97-AF65-F5344CB8AC3E}">
        <p14:creationId xmlns:p14="http://schemas.microsoft.com/office/powerpoint/2010/main" val="323597209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316496033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6"/>
            <a:ext cx="20873011" cy="9220644"/>
          </a:xfrm>
        </p:spPr>
        <p:txBody>
          <a:bodyPr>
            <a:normAutofit/>
          </a:bodyPr>
          <a:lstStyle/>
          <a:p>
            <a:pPr marL="742950" indent="-742950">
              <a:buFont typeface="+mj-lt"/>
              <a:buAutoNum type="arabicPeriod"/>
            </a:pPr>
            <a:r>
              <a:rPr lang="en-US" b="0" dirty="0"/>
              <a:t>Find out how far apart you can you go for this still to work.</a:t>
            </a:r>
          </a:p>
          <a:p>
            <a:pPr marL="742950" indent="-742950">
              <a:buFont typeface="+mj-lt"/>
              <a:buAutoNum type="arabicPeriod"/>
            </a:pPr>
            <a:r>
              <a:rPr lang="en-US" b="0" dirty="0"/>
              <a:t>Teleport other animals. Would you need to change the picture, the message – or both?</a:t>
            </a:r>
          </a:p>
          <a:p>
            <a:pPr marL="742950" indent="-742950">
              <a:buFont typeface="+mj-lt"/>
              <a:buAutoNum type="arabicPeriod"/>
            </a:pPr>
            <a:r>
              <a:rPr lang="en-US" b="0" i="1" dirty="0"/>
              <a:t>Advanced: What happens if more than 2 of you use the same radio group? How can you fix this?</a:t>
            </a:r>
          </a:p>
          <a:p>
            <a:pPr marL="0" indent="0"/>
            <a:endParaRPr lang="en-US" b="0" dirty="0"/>
          </a:p>
        </p:txBody>
      </p:sp>
    </p:spTree>
    <p:extLst>
      <p:ext uri="{BB962C8B-B14F-4D97-AF65-F5344CB8AC3E}">
        <p14:creationId xmlns:p14="http://schemas.microsoft.com/office/powerpoint/2010/main" val="36249894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575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3397249"/>
            <a:ext cx="9458885" cy="3943351"/>
          </a:xfrm>
        </p:spPr>
        <p:txBody>
          <a:bodyPr>
            <a:normAutofit/>
          </a:bodyPr>
          <a:lstStyle/>
          <a:p>
            <a:pPr>
              <a:lnSpc>
                <a:spcPct val="120000"/>
              </a:lnSpc>
              <a:spcAft>
                <a:spcPts val="0"/>
              </a:spcAft>
            </a:pPr>
            <a:r>
              <a:rPr lang="en-US" dirty="0"/>
              <a:t>What is it?</a:t>
            </a:r>
          </a:p>
          <a:p>
            <a:pPr>
              <a:lnSpc>
                <a:spcPct val="120000"/>
              </a:lnSpc>
              <a:spcAft>
                <a:spcPts val="0"/>
              </a:spcAft>
              <a:buFont typeface="Arial" panose="020B0604020202020204" pitchFamily="34" charset="0"/>
              <a:buChar char="•"/>
            </a:pPr>
            <a:r>
              <a:rPr lang="en-US" b="0" dirty="0"/>
              <a:t>Use </a:t>
            </a:r>
            <a:r>
              <a:rPr lang="en-US" b="0" dirty="0" err="1"/>
              <a:t>micro:bit’s</a:t>
            </a:r>
            <a:r>
              <a:rPr lang="en-US" b="0" dirty="0"/>
              <a:t> radio feature to answer questions in secret.</a:t>
            </a:r>
            <a:endParaRPr sz="3200" dirty="0"/>
          </a:p>
        </p:txBody>
      </p:sp>
      <p:sp>
        <p:nvSpPr>
          <p:cNvPr id="15" name="Text Placeholder 5">
            <a:extLst>
              <a:ext uri="{FF2B5EF4-FFF2-40B4-BE49-F238E27FC236}">
                <a16:creationId xmlns:a16="http://schemas.microsoft.com/office/drawing/2014/main" id="{810D8D5D-C82F-2143-B7BE-865BD6CED1B2}"/>
              </a:ext>
            </a:extLst>
          </p:cNvPr>
          <p:cNvSpPr txBox="1">
            <a:spLocks/>
          </p:cNvSpPr>
          <p:nvPr/>
        </p:nvSpPr>
        <p:spPr>
          <a:xfrm>
            <a:off x="1990165" y="6631457"/>
            <a:ext cx="9458885" cy="8114388"/>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2 </a:t>
            </a:r>
            <a:r>
              <a:rPr lang="en-US" sz="3200" b="0" dirty="0" err="1"/>
              <a:t>micro:bits</a:t>
            </a:r>
            <a:r>
              <a:rPr lang="en-US" sz="3200" b="0" dirty="0"/>
              <a:t> (or </a:t>
            </a:r>
            <a:r>
              <a:rPr lang="en-US" sz="3200" b="0" dirty="0" err="1"/>
              <a:t>MakeCode</a:t>
            </a:r>
            <a:r>
              <a:rPr lang="en-US" sz="3200" b="0" dirty="0"/>
              <a:t> simulator) with USBs</a:t>
            </a:r>
          </a:p>
          <a:p>
            <a:pPr>
              <a:buFont typeface="Arial" panose="020B0604020202020204" pitchFamily="34" charset="0"/>
              <a:buChar char="•"/>
            </a:pPr>
            <a:r>
              <a:rPr lang="en-US" sz="3200" b="0" dirty="0" err="1"/>
              <a:t>MakeCode</a:t>
            </a:r>
            <a:r>
              <a:rPr lang="en-US" sz="3200" b="0" dirty="0"/>
              <a:t> or Python editor</a:t>
            </a:r>
          </a:p>
          <a:p>
            <a:pPr>
              <a:buFont typeface="Arial" panose="020B0604020202020204" pitchFamily="34" charset="0"/>
              <a:buChar char="•"/>
            </a:pPr>
            <a:r>
              <a:rPr lang="en-US" sz="3200" b="0" dirty="0"/>
              <a:t>Battery pack (optional)</a:t>
            </a:r>
          </a:p>
          <a:p>
            <a:pPr>
              <a:buFont typeface="Arial" panose="020B0604020202020204" pitchFamily="34" charset="0"/>
              <a:buChar char="•"/>
            </a:pPr>
            <a:r>
              <a:rPr lang="en-US" sz="3200" b="0" dirty="0"/>
              <a:t>A friend to share a secret with</a:t>
            </a:r>
            <a:endParaRPr lang="en-US" sz="2800" b="0" dirty="0"/>
          </a:p>
        </p:txBody>
      </p:sp>
      <p:sp>
        <p:nvSpPr>
          <p:cNvPr id="10" name="Title 2">
            <a:extLst>
              <a:ext uri="{FF2B5EF4-FFF2-40B4-BE49-F238E27FC236}">
                <a16:creationId xmlns:a16="http://schemas.microsoft.com/office/drawing/2014/main" id="{1162EE12-96C9-8A4C-BC6A-72D690325003}"/>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a:solidFill>
                  <a:srgbClr val="01669C"/>
                </a:solidFill>
              </a:rPr>
              <a:t>Tell Me a Secret</a:t>
            </a:r>
            <a:endParaRPr dirty="0"/>
          </a:p>
        </p:txBody>
      </p:sp>
      <p:pic>
        <p:nvPicPr>
          <p:cNvPr id="2" name="Picture 1">
            <a:extLst>
              <a:ext uri="{FF2B5EF4-FFF2-40B4-BE49-F238E27FC236}">
                <a16:creationId xmlns:a16="http://schemas.microsoft.com/office/drawing/2014/main" id="{E43536DD-B9C0-3346-9FE6-777ACC43B331}"/>
              </a:ext>
            </a:extLst>
          </p:cNvPr>
          <p:cNvPicPr>
            <a:picLocks noChangeAspect="1"/>
          </p:cNvPicPr>
          <p:nvPr/>
        </p:nvPicPr>
        <p:blipFill>
          <a:blip r:embed="rId3"/>
          <a:stretch>
            <a:fillRect/>
          </a:stretch>
        </p:blipFill>
        <p:spPr>
          <a:xfrm>
            <a:off x="11752066" y="3250942"/>
            <a:ext cx="12299784" cy="7214115"/>
          </a:xfrm>
          <a:prstGeom prst="rect">
            <a:avLst/>
          </a:prstGeom>
        </p:spPr>
      </p:pic>
    </p:spTree>
    <p:extLst>
      <p:ext uri="{BB962C8B-B14F-4D97-AF65-F5344CB8AC3E}">
        <p14:creationId xmlns:p14="http://schemas.microsoft.com/office/powerpoint/2010/main" val="93527614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3A25-B1BD-BB49-AD2D-71C4AD533986}"/>
              </a:ext>
            </a:extLst>
          </p:cNvPr>
          <p:cNvSpPr>
            <a:spLocks noGrp="1"/>
          </p:cNvSpPr>
          <p:nvPr>
            <p:ph type="ctrTitle"/>
          </p:nvPr>
        </p:nvSpPr>
        <p:spPr>
          <a:xfrm>
            <a:off x="6302770" y="5961076"/>
            <a:ext cx="9182731" cy="3461446"/>
          </a:xfrm>
        </p:spPr>
        <p:txBody>
          <a:bodyPr/>
          <a:lstStyle/>
          <a:p>
            <a:r>
              <a:rPr lang="en-US" dirty="0"/>
              <a:t>RECAP!</a:t>
            </a:r>
          </a:p>
        </p:txBody>
      </p:sp>
      <p:sp>
        <p:nvSpPr>
          <p:cNvPr id="6" name="Text Placeholder 4">
            <a:extLst>
              <a:ext uri="{FF2B5EF4-FFF2-40B4-BE49-F238E27FC236}">
                <a16:creationId xmlns:a16="http://schemas.microsoft.com/office/drawing/2014/main" id="{B39A90F0-EE40-0248-838A-5BEADF6586F5}"/>
              </a:ext>
            </a:extLst>
          </p:cNvPr>
          <p:cNvSpPr txBox="1">
            <a:spLocks/>
          </p:cNvSpPr>
          <p:nvPr/>
        </p:nvSpPr>
        <p:spPr>
          <a:xfrm>
            <a:off x="6302770" y="9428934"/>
            <a:ext cx="14075287" cy="2426257"/>
          </a:xfrm>
          <a:prstGeom prst="rect">
            <a:avLst/>
          </a:prstGeom>
          <a:noFill/>
        </p:spPr>
        <p:txBody>
          <a:bodyPr vert="horz" wrap="square" lIns="182832" tIns="91416" rIns="182832" bIns="91416" rtlCol="0" anchor="ctr" anchorCtr="0">
            <a:spAutoFit/>
          </a:bodyPr>
          <a:lstStyle>
            <a:lvl1pPr marL="0" indent="0" algn="l" defTabSz="1828343" rtl="0" eaLnBrk="1" latinLnBrk="0" hangingPunct="1">
              <a:lnSpc>
                <a:spcPct val="140000"/>
              </a:lnSpc>
              <a:spcBef>
                <a:spcPts val="0"/>
              </a:spcBef>
              <a:spcAft>
                <a:spcPts val="3599"/>
              </a:spcAft>
              <a:buFontTx/>
              <a:buNone/>
              <a:defRPr lang="en-US" sz="3600" b="1" i="0" kern="1200" dirty="0" smtClean="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00000"/>
              </a:lnSpc>
              <a:spcAft>
                <a:spcPts val="100"/>
              </a:spcAft>
            </a:pPr>
            <a:r>
              <a:rPr lang="en-US" dirty="0">
                <a:solidFill>
                  <a:schemeClr val="tx1"/>
                </a:solidFill>
              </a:rPr>
              <a:t>How many programming languages do you know?</a:t>
            </a:r>
          </a:p>
          <a:p>
            <a:pPr>
              <a:lnSpc>
                <a:spcPct val="100000"/>
              </a:lnSpc>
              <a:spcAft>
                <a:spcPts val="100"/>
              </a:spcAft>
            </a:pPr>
            <a:r>
              <a:rPr lang="en-US" dirty="0">
                <a:solidFill>
                  <a:schemeClr val="tx1"/>
                </a:solidFill>
              </a:rPr>
              <a:t>When using your </a:t>
            </a:r>
            <a:r>
              <a:rPr lang="en-US" dirty="0" err="1">
                <a:solidFill>
                  <a:schemeClr val="tx1"/>
                </a:solidFill>
              </a:rPr>
              <a:t>micro:bit</a:t>
            </a:r>
            <a:r>
              <a:rPr lang="en-US" dirty="0">
                <a:solidFill>
                  <a:schemeClr val="tx1"/>
                </a:solidFill>
              </a:rPr>
              <a:t> with Scratch, how can you make your </a:t>
            </a:r>
            <a:r>
              <a:rPr lang="en-US" dirty="0" err="1">
                <a:solidFill>
                  <a:schemeClr val="tx1"/>
                </a:solidFill>
              </a:rPr>
              <a:t>micro:bit</a:t>
            </a:r>
            <a:r>
              <a:rPr lang="en-US" dirty="0">
                <a:solidFill>
                  <a:schemeClr val="tx1"/>
                </a:solidFill>
              </a:rPr>
              <a:t> an input? An output?</a:t>
            </a:r>
          </a:p>
          <a:p>
            <a:pPr>
              <a:lnSpc>
                <a:spcPct val="100000"/>
              </a:lnSpc>
              <a:spcAft>
                <a:spcPts val="100"/>
              </a:spcAft>
            </a:pPr>
            <a:endParaRPr lang="en-US" dirty="0">
              <a:solidFill>
                <a:schemeClr val="tx1"/>
              </a:solidFill>
            </a:endParaRPr>
          </a:p>
        </p:txBody>
      </p:sp>
      <p:pic>
        <p:nvPicPr>
          <p:cNvPr id="7" name="Picture 6">
            <a:extLst>
              <a:ext uri="{FF2B5EF4-FFF2-40B4-BE49-F238E27FC236}">
                <a16:creationId xmlns:a16="http://schemas.microsoft.com/office/drawing/2014/main" id="{B9199228-603C-C14D-B717-A1A23EB9A715}"/>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383046980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504774"/>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637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20804521" cy="9832460"/>
          </a:xfrm>
        </p:spPr>
        <p:txBody>
          <a:bodyPr>
            <a:normAutofit/>
          </a:bodyPr>
          <a:lstStyle/>
          <a:p>
            <a:pPr marL="342900" indent="-342900">
              <a:buFont typeface="Arial" panose="020B0604020202020204" pitchFamily="34" charset="0"/>
              <a:buChar char="•"/>
            </a:pPr>
            <a:r>
              <a:rPr lang="en-US" sz="4800" dirty="0"/>
              <a:t>Flash this program on to two micro:bits. You and a friend ask each other questions that have ‘yes’ or ‘no’ as the answer.</a:t>
            </a:r>
          </a:p>
          <a:p>
            <a:pPr marL="342900" indent="-342900">
              <a:buFont typeface="Arial" panose="020B0604020202020204" pitchFamily="34" charset="0"/>
              <a:buChar char="•"/>
            </a:pPr>
            <a:r>
              <a:rPr lang="en-US" sz="4800" dirty="0"/>
              <a:t>Press </a:t>
            </a:r>
            <a:r>
              <a:rPr lang="en-US" sz="4800" dirty="0">
                <a:hlinkClick r:id="rId3"/>
              </a:rPr>
              <a:t>input button</a:t>
            </a:r>
            <a:r>
              <a:rPr lang="en-US" sz="4800" dirty="0"/>
              <a:t> A to send ‘yes’ and button B to send ‘no’ messages. A tick or cross will flash on both micro:bits’ </a:t>
            </a:r>
            <a:r>
              <a:rPr lang="en-US" sz="4800" dirty="0">
                <a:hlinkClick r:id="rId4"/>
              </a:rPr>
              <a:t>LED display</a:t>
            </a:r>
            <a:r>
              <a:rPr lang="en-US" sz="4800" dirty="0"/>
              <a:t> outputs for half a second.</a:t>
            </a:r>
          </a:p>
          <a:p>
            <a:pPr marL="342900" indent="-342900">
              <a:buFont typeface="Arial" panose="020B0604020202020204" pitchFamily="34" charset="0"/>
              <a:buChar char="•"/>
            </a:pPr>
            <a:r>
              <a:rPr lang="en-US" sz="4800" dirty="0"/>
              <a:t>The program uses </a:t>
            </a:r>
            <a:r>
              <a:rPr lang="en-US" sz="4800" dirty="0">
                <a:hlinkClick r:id="rId5"/>
              </a:rPr>
              <a:t>radio</a:t>
            </a:r>
            <a:r>
              <a:rPr lang="en-US" sz="4800" dirty="0"/>
              <a:t> to send your answer secretly - no-one (except your partner) can hear the radio signal.</a:t>
            </a:r>
          </a:p>
        </p:txBody>
      </p:sp>
    </p:spTree>
    <p:extLst>
      <p:ext uri="{BB962C8B-B14F-4D97-AF65-F5344CB8AC3E}">
        <p14:creationId xmlns:p14="http://schemas.microsoft.com/office/powerpoint/2010/main" val="315602684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504774"/>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7669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20804521" cy="9832460"/>
          </a:xfrm>
        </p:spPr>
        <p:txBody>
          <a:bodyPr>
            <a:normAutofit/>
          </a:bodyPr>
          <a:lstStyle/>
          <a:p>
            <a:pPr marL="571500" indent="-571500">
              <a:buFont typeface="Arial" panose="020B0604020202020204" pitchFamily="34" charset="0"/>
              <a:buChar char="•"/>
            </a:pPr>
            <a:r>
              <a:rPr lang="en-US" sz="4400" dirty="0"/>
              <a:t>When a radio message is received, the program uses </a:t>
            </a:r>
            <a:r>
              <a:rPr lang="en-US" sz="4400" b="1" dirty="0"/>
              <a:t>selection</a:t>
            </a:r>
            <a:r>
              <a:rPr lang="en-US" sz="4400" dirty="0"/>
              <a:t> to test the message: </a:t>
            </a:r>
            <a:r>
              <a:rPr lang="en-US" sz="4400" b="1" dirty="0"/>
              <a:t>if</a:t>
            </a:r>
            <a:r>
              <a:rPr lang="en-US" sz="4400" dirty="0"/>
              <a:t> the received message </a:t>
            </a:r>
            <a:r>
              <a:rPr lang="en-US" sz="4400" b="1" dirty="0"/>
              <a:t>is equal to</a:t>
            </a:r>
            <a:r>
              <a:rPr lang="en-US" sz="4400" dirty="0"/>
              <a:t> ‘yes’, </a:t>
            </a:r>
            <a:r>
              <a:rPr lang="en-US" sz="4400" b="1" dirty="0"/>
              <a:t>then</a:t>
            </a:r>
            <a:r>
              <a:rPr lang="en-US" sz="4400" dirty="0"/>
              <a:t> it shows a tick on the LED display, but </a:t>
            </a:r>
            <a:r>
              <a:rPr lang="en-US" sz="4400" b="1" dirty="0"/>
              <a:t>if</a:t>
            </a:r>
            <a:r>
              <a:rPr lang="en-US" sz="4400" dirty="0"/>
              <a:t> the message </a:t>
            </a:r>
            <a:r>
              <a:rPr lang="en-US" sz="4400" b="1" dirty="0"/>
              <a:t>is equal to</a:t>
            </a:r>
            <a:r>
              <a:rPr lang="en-US" sz="4400" dirty="0"/>
              <a:t> ‘no’ </a:t>
            </a:r>
            <a:r>
              <a:rPr lang="en-US" sz="4400" b="1" dirty="0"/>
              <a:t>then</a:t>
            </a:r>
            <a:r>
              <a:rPr lang="en-US" sz="4400" dirty="0"/>
              <a:t> it shows a cross.</a:t>
            </a:r>
          </a:p>
          <a:p>
            <a:pPr marL="571500" indent="-571500">
              <a:buFont typeface="Arial" panose="020B0604020202020204" pitchFamily="34" charset="0"/>
              <a:buChar char="•"/>
            </a:pPr>
            <a:r>
              <a:rPr lang="en-US" sz="4400" dirty="0"/>
              <a:t>Make sure the radio group number is the same on both </a:t>
            </a:r>
            <a:r>
              <a:rPr lang="en-US" sz="4400" dirty="0" err="1"/>
              <a:t>micro:bits</a:t>
            </a:r>
            <a:r>
              <a:rPr lang="en-US" sz="4400" dirty="0"/>
              <a:t> – you can use any number between 0 and 255.</a:t>
            </a:r>
          </a:p>
          <a:p>
            <a:pPr marL="571500" indent="-571500">
              <a:buFont typeface="Arial" panose="020B0604020202020204" pitchFamily="34" charset="0"/>
              <a:buChar char="•"/>
            </a:pPr>
            <a:r>
              <a:rPr lang="en-US" sz="4400" dirty="0"/>
              <a:t>If lots of you are using this program in the same place, you’ll want to make sure each pair of people has their own radio group number.</a:t>
            </a:r>
          </a:p>
          <a:p>
            <a:pPr marL="571500" indent="-571500">
              <a:buFont typeface="Arial" panose="020B0604020202020204" pitchFamily="34" charset="0"/>
              <a:buChar char="•"/>
            </a:pPr>
            <a:r>
              <a:rPr lang="en-US" sz="4400" dirty="0"/>
              <a:t>Keep your radio group number a secret if you don't want anyone snooping on your messages!</a:t>
            </a:r>
          </a:p>
        </p:txBody>
      </p:sp>
    </p:spTree>
    <p:extLst>
      <p:ext uri="{BB962C8B-B14F-4D97-AF65-F5344CB8AC3E}">
        <p14:creationId xmlns:p14="http://schemas.microsoft.com/office/powerpoint/2010/main" val="356138225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24291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75235" cy="1496722"/>
          </a:xfrm>
        </p:spPr>
        <p:txBody>
          <a:bodyPr>
            <a:normAutofit/>
          </a:bodyPr>
          <a:lstStyle/>
          <a:p>
            <a:r>
              <a:rPr lang="en-US" dirty="0"/>
              <a:t>Step 3: Read It and Code It</a:t>
            </a:r>
            <a:endParaRPr dirty="0"/>
          </a:p>
        </p:txBody>
      </p:sp>
      <p:pic>
        <p:nvPicPr>
          <p:cNvPr id="5" name="Picture 4">
            <a:extLst>
              <a:ext uri="{FF2B5EF4-FFF2-40B4-BE49-F238E27FC236}">
                <a16:creationId xmlns:a16="http://schemas.microsoft.com/office/drawing/2014/main" id="{EEEFB857-E35D-FB4D-993F-6BDFC4AAA3CF}"/>
              </a:ext>
            </a:extLst>
          </p:cNvPr>
          <p:cNvPicPr>
            <a:picLocks noChangeAspect="1"/>
          </p:cNvPicPr>
          <p:nvPr/>
        </p:nvPicPr>
        <p:blipFill>
          <a:blip r:embed="rId3"/>
          <a:stretch>
            <a:fillRect/>
          </a:stretch>
        </p:blipFill>
        <p:spPr>
          <a:xfrm>
            <a:off x="2164234" y="2697205"/>
            <a:ext cx="12070749" cy="10782974"/>
          </a:xfrm>
          <a:prstGeom prst="rect">
            <a:avLst/>
          </a:prstGeom>
        </p:spPr>
      </p:pic>
    </p:spTree>
    <p:extLst>
      <p:ext uri="{BB962C8B-B14F-4D97-AF65-F5344CB8AC3E}">
        <p14:creationId xmlns:p14="http://schemas.microsoft.com/office/powerpoint/2010/main" val="39094154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10782222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7"/>
            <a:ext cx="18301421" cy="7130552"/>
          </a:xfrm>
        </p:spPr>
        <p:txBody>
          <a:bodyPr>
            <a:normAutofit/>
          </a:bodyPr>
          <a:lstStyle/>
          <a:p>
            <a:pPr marL="742950" indent="-742950">
              <a:buFont typeface="+mj-lt"/>
              <a:buAutoNum type="arabicPeriod"/>
            </a:pPr>
            <a:r>
              <a:rPr lang="en-US" b="0" dirty="0"/>
              <a:t>Show different icons or messages for ‘yes’ and ‘no’.</a:t>
            </a:r>
          </a:p>
          <a:p>
            <a:pPr marL="742950" indent="-742950">
              <a:buFont typeface="+mj-lt"/>
              <a:buAutoNum type="arabicPeriod"/>
            </a:pPr>
            <a:r>
              <a:rPr lang="en-US" b="0" dirty="0"/>
              <a:t>Use shake, tilt or buttons A and B together to send different answers such as ‘maybe.’</a:t>
            </a:r>
          </a:p>
          <a:p>
            <a:pPr marL="742950" indent="-742950">
              <a:buFont typeface="+mj-lt"/>
              <a:buAutoNum type="arabicPeriod"/>
            </a:pPr>
            <a:r>
              <a:rPr lang="en-US" b="0" i="1" dirty="0"/>
              <a:t>Advanced: Change ‘yes’ and ‘no’ to ‘dot’ and ‘dash’ and send Morse code messages.</a:t>
            </a:r>
          </a:p>
        </p:txBody>
      </p:sp>
    </p:spTree>
    <p:extLst>
      <p:ext uri="{BB962C8B-B14F-4D97-AF65-F5344CB8AC3E}">
        <p14:creationId xmlns:p14="http://schemas.microsoft.com/office/powerpoint/2010/main" val="25034453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7461240"/>
            <a:ext cx="11751314" cy="3461446"/>
          </a:xfrm>
        </p:spPr>
        <p:txBody>
          <a:bodyPr/>
          <a:lstStyle/>
          <a:p>
            <a:r>
              <a:rPr lang="en-US" dirty="0"/>
              <a:t>BREAK</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10731687"/>
            <a:ext cx="13173950" cy="1439448"/>
          </a:xfrm>
        </p:spPr>
        <p:txBody>
          <a:bodyPr/>
          <a:lstStyle/>
          <a:p>
            <a:pPr>
              <a:lnSpc>
                <a:spcPct val="100000"/>
              </a:lnSpc>
              <a:spcAft>
                <a:spcPts val="0"/>
              </a:spcAft>
            </a:pPr>
            <a:r>
              <a:rPr lang="en-US" dirty="0">
                <a:solidFill>
                  <a:schemeClr val="tx1"/>
                </a:solidFill>
              </a:rPr>
              <a:t>Hop on one foot 20 times!</a:t>
            </a:r>
          </a:p>
          <a:p>
            <a:r>
              <a:rPr lang="en-US" dirty="0">
                <a:solidFill>
                  <a:schemeClr val="tx1"/>
                </a:solidFill>
              </a:rPr>
              <a:t> </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316177140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CC4B-C9AC-974F-B101-52BC2CABA687}"/>
              </a:ext>
            </a:extLst>
          </p:cNvPr>
          <p:cNvSpPr>
            <a:spLocks noGrp="1"/>
          </p:cNvSpPr>
          <p:nvPr>
            <p:ph type="title"/>
          </p:nvPr>
        </p:nvSpPr>
        <p:spPr/>
        <p:txBody>
          <a:bodyPr/>
          <a:lstStyle/>
          <a:p>
            <a:r>
              <a:rPr lang="en-US" dirty="0"/>
              <a:t>SKILL BADGE</a:t>
            </a:r>
          </a:p>
        </p:txBody>
      </p:sp>
      <p:sp>
        <p:nvSpPr>
          <p:cNvPr id="3" name="Text Placeholder 2">
            <a:extLst>
              <a:ext uri="{FF2B5EF4-FFF2-40B4-BE49-F238E27FC236}">
                <a16:creationId xmlns:a16="http://schemas.microsoft.com/office/drawing/2014/main" id="{CAF13DF1-FCBF-6B4F-A170-D8C7F009F265}"/>
              </a:ext>
            </a:extLst>
          </p:cNvPr>
          <p:cNvSpPr>
            <a:spLocks noGrp="1"/>
          </p:cNvSpPr>
          <p:nvPr>
            <p:ph type="body" sz="quarter" idx="14"/>
          </p:nvPr>
        </p:nvSpPr>
        <p:spPr/>
        <p:txBody>
          <a:bodyPr/>
          <a:lstStyle/>
          <a:p>
            <a:r>
              <a:rPr lang="en-US" dirty="0"/>
              <a:t>Radio like a boss</a:t>
            </a:r>
          </a:p>
        </p:txBody>
      </p:sp>
      <p:pic>
        <p:nvPicPr>
          <p:cNvPr id="8" name="Picture Placeholder 7">
            <a:extLst>
              <a:ext uri="{FF2B5EF4-FFF2-40B4-BE49-F238E27FC236}">
                <a16:creationId xmlns:a16="http://schemas.microsoft.com/office/drawing/2014/main" id="{E869A1EF-CA34-9E47-A43C-2C116232D82A}"/>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3011" r="13011"/>
          <a:stretch>
            <a:fillRect/>
          </a:stretch>
        </p:blipFill>
        <p:spPr/>
      </p:pic>
      <p:sp>
        <p:nvSpPr>
          <p:cNvPr id="5" name="Rectangle 4">
            <a:extLst>
              <a:ext uri="{FF2B5EF4-FFF2-40B4-BE49-F238E27FC236}">
                <a16:creationId xmlns:a16="http://schemas.microsoft.com/office/drawing/2014/main" id="{4E1FE496-D982-9D4D-8F78-4B7CAD74E3F6}"/>
              </a:ext>
            </a:extLst>
          </p:cNvPr>
          <p:cNvSpPr/>
          <p:nvPr/>
        </p:nvSpPr>
        <p:spPr>
          <a:xfrm>
            <a:off x="9854816" y="4942246"/>
            <a:ext cx="13211505" cy="6001643"/>
          </a:xfrm>
          <a:prstGeom prst="rect">
            <a:avLst/>
          </a:prstGeom>
        </p:spPr>
        <p:txBody>
          <a:bodyPr wrap="square">
            <a:spAutoFit/>
          </a:bodyPr>
          <a:lstStyle/>
          <a:p>
            <a:r>
              <a:rPr lang="en-US" sz="4800" dirty="0"/>
              <a:t>YOUR MISSION</a:t>
            </a:r>
          </a:p>
          <a:p>
            <a:r>
              <a:rPr lang="en-US" sz="4800" dirty="0">
                <a:latin typeface="Open Sans" panose="020B0606030504020204" pitchFamily="34" charset="0"/>
              </a:rPr>
              <a:t>Use </a:t>
            </a:r>
            <a:r>
              <a:rPr lang="en-US" sz="4800" dirty="0">
                <a:latin typeface="Open Sans" panose="020B0606030504020204" pitchFamily="34" charset="0"/>
                <a:hlinkClick r:id="rId4"/>
              </a:rPr>
              <a:t>radio</a:t>
            </a:r>
            <a:r>
              <a:rPr lang="en-US" sz="4800" dirty="0">
                <a:latin typeface="Open Sans" panose="020B0606030504020204" pitchFamily="34" charset="0"/>
              </a:rPr>
              <a:t> to make a remote sensor sending temperature readings to another </a:t>
            </a:r>
            <a:r>
              <a:rPr lang="en-US" sz="4800" dirty="0" err="1">
                <a:latin typeface="Open Sans" panose="020B0606030504020204" pitchFamily="34" charset="0"/>
              </a:rPr>
              <a:t>micro:bit</a:t>
            </a:r>
            <a:r>
              <a:rPr lang="en-US" sz="4800" dirty="0">
                <a:latin typeface="Open Sans" panose="020B0606030504020204" pitchFamily="34" charset="0"/>
              </a:rPr>
              <a:t>, for example from outside to inside. You could make an indoor / outdoor thermometer this way.</a:t>
            </a:r>
          </a:p>
          <a:p>
            <a:endParaRPr lang="en-US" sz="4800" dirty="0"/>
          </a:p>
          <a:p>
            <a:endParaRPr lang="en-US" sz="4800" dirty="0"/>
          </a:p>
        </p:txBody>
      </p:sp>
      <p:sp>
        <p:nvSpPr>
          <p:cNvPr id="6" name="Rectangle 5">
            <a:extLst>
              <a:ext uri="{FF2B5EF4-FFF2-40B4-BE49-F238E27FC236}">
                <a16:creationId xmlns:a16="http://schemas.microsoft.com/office/drawing/2014/main" id="{FEA75592-3038-9C49-B5EC-8EF02A10602C}"/>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88735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CC4B-C9AC-974F-B101-52BC2CABA687}"/>
              </a:ext>
            </a:extLst>
          </p:cNvPr>
          <p:cNvSpPr>
            <a:spLocks noGrp="1"/>
          </p:cNvSpPr>
          <p:nvPr>
            <p:ph type="title"/>
          </p:nvPr>
        </p:nvSpPr>
        <p:spPr/>
        <p:txBody>
          <a:bodyPr/>
          <a:lstStyle/>
          <a:p>
            <a:r>
              <a:rPr lang="en-US" dirty="0"/>
              <a:t>SKILL BADGE</a:t>
            </a:r>
          </a:p>
        </p:txBody>
      </p:sp>
      <p:sp>
        <p:nvSpPr>
          <p:cNvPr id="3" name="Text Placeholder 2">
            <a:extLst>
              <a:ext uri="{FF2B5EF4-FFF2-40B4-BE49-F238E27FC236}">
                <a16:creationId xmlns:a16="http://schemas.microsoft.com/office/drawing/2014/main" id="{CAF13DF1-FCBF-6B4F-A170-D8C7F009F265}"/>
              </a:ext>
            </a:extLst>
          </p:cNvPr>
          <p:cNvSpPr>
            <a:spLocks noGrp="1"/>
          </p:cNvSpPr>
          <p:nvPr>
            <p:ph type="body" sz="quarter" idx="14"/>
          </p:nvPr>
        </p:nvSpPr>
        <p:spPr/>
        <p:txBody>
          <a:bodyPr/>
          <a:lstStyle/>
          <a:p>
            <a:r>
              <a:rPr lang="en-US" dirty="0"/>
              <a:t>Remote Control!</a:t>
            </a:r>
          </a:p>
        </p:txBody>
      </p:sp>
      <p:pic>
        <p:nvPicPr>
          <p:cNvPr id="8" name="Picture Placeholder 7">
            <a:extLst>
              <a:ext uri="{FF2B5EF4-FFF2-40B4-BE49-F238E27FC236}">
                <a16:creationId xmlns:a16="http://schemas.microsoft.com/office/drawing/2014/main" id="{E869A1EF-CA34-9E47-A43C-2C116232D82A}"/>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3011" r="13011"/>
          <a:stretch>
            <a:fillRect/>
          </a:stretch>
        </p:blipFill>
        <p:spPr/>
      </p:pic>
      <p:sp>
        <p:nvSpPr>
          <p:cNvPr id="5" name="Rectangle 4">
            <a:extLst>
              <a:ext uri="{FF2B5EF4-FFF2-40B4-BE49-F238E27FC236}">
                <a16:creationId xmlns:a16="http://schemas.microsoft.com/office/drawing/2014/main" id="{4E1FE496-D982-9D4D-8F78-4B7CAD74E3F6}"/>
              </a:ext>
            </a:extLst>
          </p:cNvPr>
          <p:cNvSpPr/>
          <p:nvPr/>
        </p:nvSpPr>
        <p:spPr>
          <a:xfrm>
            <a:off x="9854816" y="4942246"/>
            <a:ext cx="13211505" cy="6001643"/>
          </a:xfrm>
          <a:prstGeom prst="rect">
            <a:avLst/>
          </a:prstGeom>
        </p:spPr>
        <p:txBody>
          <a:bodyPr wrap="square">
            <a:spAutoFit/>
          </a:bodyPr>
          <a:lstStyle/>
          <a:p>
            <a:r>
              <a:rPr lang="en-US" sz="4800" dirty="0"/>
              <a:t>YOUR MISSION</a:t>
            </a:r>
          </a:p>
          <a:p>
            <a:endParaRPr lang="en-US" sz="4800" dirty="0">
              <a:latin typeface="Open Sans" panose="020B0606030504020204" pitchFamily="34" charset="0"/>
            </a:endParaRPr>
          </a:p>
          <a:p>
            <a:r>
              <a:rPr lang="en-US" sz="4800" dirty="0">
                <a:latin typeface="Open Sans" panose="020B0606030504020204" pitchFamily="34" charset="0"/>
              </a:rPr>
              <a:t>Make a radio-controlled remote alarm so when you know someone’s turned the lights on – or opened a drawer or bag, and/or when someone has opened the door to your room. </a:t>
            </a:r>
          </a:p>
          <a:p>
            <a:endParaRPr lang="en-US" sz="4800" dirty="0"/>
          </a:p>
          <a:p>
            <a:endParaRPr lang="en-US" sz="4800" dirty="0"/>
          </a:p>
        </p:txBody>
      </p:sp>
      <p:sp>
        <p:nvSpPr>
          <p:cNvPr id="6" name="Rectangle 5">
            <a:extLst>
              <a:ext uri="{FF2B5EF4-FFF2-40B4-BE49-F238E27FC236}">
                <a16:creationId xmlns:a16="http://schemas.microsoft.com/office/drawing/2014/main" id="{4021E16E-6F08-7B4D-9EC3-B44EA0E098D2}"/>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62746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6687214"/>
            <a:ext cx="11751314" cy="3461446"/>
          </a:xfrm>
        </p:spPr>
        <p:txBody>
          <a:bodyPr/>
          <a:lstStyle/>
          <a:p>
            <a:r>
              <a:rPr lang="en-US" dirty="0"/>
              <a:t>PROGRAMMING PRACTICE!</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9543148"/>
            <a:ext cx="15134830" cy="1661047"/>
          </a:xfrm>
        </p:spPr>
        <p:txBody>
          <a:bodyPr/>
          <a:lstStyle/>
          <a:p>
            <a:r>
              <a:rPr lang="en-US" dirty="0">
                <a:solidFill>
                  <a:schemeClr val="tx1"/>
                </a:solidFill>
              </a:rPr>
              <a:t>Expanding Robot Turtles with Loops, Conditions, and Variables</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225553626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CBD33FF-1274-9042-B367-83AF397C4118}"/>
              </a:ext>
            </a:extLst>
          </p:cNvPr>
          <p:cNvSpPr>
            <a:spLocks noGrp="1"/>
          </p:cNvSpPr>
          <p:nvPr>
            <p:ph idx="1"/>
          </p:nvPr>
        </p:nvSpPr>
        <p:spPr/>
        <p:txBody>
          <a:bodyPr>
            <a:normAutofit/>
          </a:bodyPr>
          <a:lstStyle/>
          <a:p>
            <a:pPr marL="457200" indent="-457200">
              <a:buFont typeface="+mj-lt"/>
              <a:buAutoNum type="arabicPeriod"/>
            </a:pPr>
            <a:r>
              <a:rPr lang="en-US" sz="4800" dirty="0"/>
              <a:t>Variables</a:t>
            </a:r>
          </a:p>
          <a:p>
            <a:pPr marL="457200" indent="-457200">
              <a:buFont typeface="+mj-lt"/>
              <a:buAutoNum type="arabicPeriod"/>
            </a:pPr>
            <a:r>
              <a:rPr lang="en-US" sz="4800" dirty="0"/>
              <a:t>Conditions</a:t>
            </a:r>
          </a:p>
          <a:p>
            <a:pPr marL="457200" indent="-457200">
              <a:buFont typeface="+mj-lt"/>
              <a:buAutoNum type="arabicPeriod"/>
            </a:pPr>
            <a:r>
              <a:rPr lang="en-US" sz="4800" dirty="0"/>
              <a:t>Loops</a:t>
            </a:r>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normAutofit/>
          </a:bodyPr>
          <a:lstStyle/>
          <a:p>
            <a:r>
              <a:rPr lang="en-US" dirty="0"/>
              <a:t>Coding Building Blocks</a:t>
            </a:r>
            <a:endParaRPr dirty="0"/>
          </a:p>
        </p:txBody>
      </p:sp>
      <p:sp>
        <p:nvSpPr>
          <p:cNvPr id="9" name="Text Placeholder 8">
            <a:extLst>
              <a:ext uri="{FF2B5EF4-FFF2-40B4-BE49-F238E27FC236}">
                <a16:creationId xmlns:a16="http://schemas.microsoft.com/office/drawing/2014/main" id="{A2FCB360-64A1-D64F-B3A6-807F4F513DC0}"/>
              </a:ext>
            </a:extLst>
          </p:cNvPr>
          <p:cNvSpPr>
            <a:spLocks noGrp="1"/>
          </p:cNvSpPr>
          <p:nvPr>
            <p:ph type="body" sz="quarter" idx="14"/>
          </p:nvPr>
        </p:nvSpPr>
        <p:spPr>
          <a:xfrm>
            <a:off x="2066365" y="2492363"/>
            <a:ext cx="20520212" cy="882648"/>
          </a:xfrm>
        </p:spPr>
        <p:txBody>
          <a:bodyPr/>
          <a:lstStyle/>
          <a:p>
            <a:r>
              <a:rPr lang="en-US" dirty="0"/>
              <a:t>Practicing Variables, Loops, and Conditions…with Robot Turtles</a:t>
            </a:r>
          </a:p>
        </p:txBody>
      </p:sp>
      <p:pic>
        <p:nvPicPr>
          <p:cNvPr id="10" name="Picture 9">
            <a:extLst>
              <a:ext uri="{FF2B5EF4-FFF2-40B4-BE49-F238E27FC236}">
                <a16:creationId xmlns:a16="http://schemas.microsoft.com/office/drawing/2014/main" id="{DB286EFC-D6DA-3B40-9DFD-E7300B3B27C8}"/>
              </a:ext>
            </a:extLst>
          </p:cNvPr>
          <p:cNvPicPr>
            <a:picLocks noChangeAspect="1"/>
          </p:cNvPicPr>
          <p:nvPr/>
        </p:nvPicPr>
        <p:blipFill>
          <a:blip r:embed="rId3"/>
          <a:stretch>
            <a:fillRect/>
          </a:stretch>
        </p:blipFill>
        <p:spPr>
          <a:xfrm>
            <a:off x="6334695" y="3861217"/>
            <a:ext cx="16821193" cy="8342032"/>
          </a:xfrm>
          <a:prstGeom prst="rect">
            <a:avLst/>
          </a:prstGeom>
        </p:spPr>
      </p:pic>
    </p:spTree>
    <p:extLst>
      <p:ext uri="{BB962C8B-B14F-4D97-AF65-F5344CB8AC3E}">
        <p14:creationId xmlns:p14="http://schemas.microsoft.com/office/powerpoint/2010/main" val="290341168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6687214"/>
            <a:ext cx="11751314" cy="3461446"/>
          </a:xfrm>
        </p:spPr>
        <p:txBody>
          <a:bodyPr/>
          <a:lstStyle/>
          <a:p>
            <a:r>
              <a:rPr lang="en-US" dirty="0"/>
              <a:t>FINISHING OUR PROJECTS</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9797148"/>
            <a:ext cx="15134830" cy="1661047"/>
          </a:xfrm>
        </p:spPr>
        <p:txBody>
          <a:bodyPr/>
          <a:lstStyle/>
          <a:p>
            <a:r>
              <a:rPr lang="en-US" dirty="0">
                <a:solidFill>
                  <a:schemeClr val="tx1"/>
                </a:solidFill>
              </a:rPr>
              <a:t>Continue working on </a:t>
            </a:r>
            <a:r>
              <a:rPr lang="en-US" dirty="0" err="1">
                <a:solidFill>
                  <a:schemeClr val="tx1"/>
                </a:solidFill>
              </a:rPr>
              <a:t>micro:bit</a:t>
            </a:r>
            <a:r>
              <a:rPr lang="en-US" dirty="0">
                <a:solidFill>
                  <a:schemeClr val="tx1"/>
                </a:solidFill>
              </a:rPr>
              <a:t> + Scratch game and let your classmates try it out. </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142745693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CBD33FF-1274-9042-B367-83AF397C4118}"/>
              </a:ext>
            </a:extLst>
          </p:cNvPr>
          <p:cNvSpPr>
            <a:spLocks noGrp="1"/>
          </p:cNvSpPr>
          <p:nvPr>
            <p:ph idx="1"/>
          </p:nvPr>
        </p:nvSpPr>
        <p:spPr>
          <a:xfrm>
            <a:off x="1990166" y="3599671"/>
            <a:ext cx="20269760" cy="9572626"/>
          </a:xfrm>
        </p:spPr>
        <p:txBody>
          <a:bodyPr>
            <a:normAutofit lnSpcReduction="10000"/>
          </a:bodyPr>
          <a:lstStyle/>
          <a:p>
            <a:pPr marL="685800" indent="-685800">
              <a:buFont typeface="Arial" panose="020B0604020202020204" pitchFamily="34" charset="0"/>
              <a:buChar char="•"/>
            </a:pPr>
            <a:r>
              <a:rPr lang="en-US" sz="4800" b="1" dirty="0"/>
              <a:t>Variables</a:t>
            </a:r>
          </a:p>
          <a:p>
            <a:pPr marL="1599971" lvl="1" indent="-685800">
              <a:buFont typeface="Arial" panose="020B0604020202020204" pitchFamily="34" charset="0"/>
              <a:buChar char="•"/>
            </a:pPr>
            <a:r>
              <a:rPr lang="en-US" sz="4800" dirty="0"/>
              <a:t>Convert “Forward” to a variable, “Forward = X spaces”. Roll the die on each turn to assign random value to “Forward”</a:t>
            </a:r>
          </a:p>
          <a:p>
            <a:pPr marL="685800" indent="-685800">
              <a:buFont typeface="Arial" panose="020B0604020202020204" pitchFamily="34" charset="0"/>
              <a:buChar char="•"/>
            </a:pPr>
            <a:r>
              <a:rPr lang="en-US" sz="4800" b="1" dirty="0"/>
              <a:t>Conditions</a:t>
            </a:r>
          </a:p>
          <a:p>
            <a:pPr marL="1599971" lvl="1" indent="-685800">
              <a:buFont typeface="Arial" panose="020B0604020202020204" pitchFamily="34" charset="0"/>
              <a:buChar char="•"/>
            </a:pPr>
            <a:r>
              <a:rPr lang="en-US" sz="4800" dirty="0"/>
              <a:t>If Forward &lt;= 3 spaces, add 1 card (any) to your turn. Else, do nothing. </a:t>
            </a:r>
          </a:p>
          <a:p>
            <a:pPr marL="685800" indent="-685800">
              <a:buFont typeface="Arial" panose="020B0604020202020204" pitchFamily="34" charset="0"/>
              <a:buChar char="•"/>
            </a:pPr>
            <a:r>
              <a:rPr lang="en-US" sz="4800" b="1" dirty="0"/>
              <a:t>Loops</a:t>
            </a:r>
          </a:p>
          <a:p>
            <a:pPr marL="1599971" lvl="1" indent="-685800">
              <a:buFont typeface="Arial" panose="020B0604020202020204" pitchFamily="34" charset="0"/>
              <a:buChar char="•"/>
            </a:pPr>
            <a:r>
              <a:rPr lang="en-US" sz="4800" dirty="0"/>
              <a:t>While no gem is reached, continue playing the game. </a:t>
            </a:r>
          </a:p>
          <a:p>
            <a:pPr marL="1371371" lvl="1" indent="-457200">
              <a:buFont typeface="+mj-lt"/>
              <a:buAutoNum type="arabicPeriod"/>
            </a:pPr>
            <a:endParaRPr lang="en-US" sz="4800" dirty="0"/>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normAutofit/>
          </a:bodyPr>
          <a:lstStyle/>
          <a:p>
            <a:r>
              <a:rPr lang="en-US" dirty="0"/>
              <a:t>Deep Dive into the Code</a:t>
            </a:r>
            <a:endParaRPr dirty="0"/>
          </a:p>
        </p:txBody>
      </p:sp>
      <p:sp>
        <p:nvSpPr>
          <p:cNvPr id="9" name="Text Placeholder 8">
            <a:extLst>
              <a:ext uri="{FF2B5EF4-FFF2-40B4-BE49-F238E27FC236}">
                <a16:creationId xmlns:a16="http://schemas.microsoft.com/office/drawing/2014/main" id="{A2FCB360-64A1-D64F-B3A6-807F4F513DC0}"/>
              </a:ext>
            </a:extLst>
          </p:cNvPr>
          <p:cNvSpPr>
            <a:spLocks noGrp="1"/>
          </p:cNvSpPr>
          <p:nvPr>
            <p:ph type="body" sz="quarter" idx="14"/>
          </p:nvPr>
        </p:nvSpPr>
        <p:spPr>
          <a:xfrm>
            <a:off x="2066365" y="2492363"/>
            <a:ext cx="20520212" cy="882648"/>
          </a:xfrm>
        </p:spPr>
        <p:txBody>
          <a:bodyPr/>
          <a:lstStyle/>
          <a:p>
            <a:r>
              <a:rPr lang="en-US" dirty="0"/>
              <a:t>Practicing Variables, Loops, and Conditions…with Robot Turtles</a:t>
            </a:r>
          </a:p>
        </p:txBody>
      </p:sp>
    </p:spTree>
    <p:extLst>
      <p:ext uri="{BB962C8B-B14F-4D97-AF65-F5344CB8AC3E}">
        <p14:creationId xmlns:p14="http://schemas.microsoft.com/office/powerpoint/2010/main" val="181639548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CBC3D3-45C3-1346-9F23-8819F5FB3EF7}"/>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9856B03-6C84-5744-8BFE-E289DC9E98A6}"/>
              </a:ext>
            </a:extLst>
          </p:cNvPr>
          <p:cNvSpPr>
            <a:spLocks noGrp="1"/>
          </p:cNvSpPr>
          <p:nvPr>
            <p:ph type="title"/>
          </p:nvPr>
        </p:nvSpPr>
        <p:spPr/>
        <p:txBody>
          <a:bodyPr/>
          <a:lstStyle/>
          <a:p>
            <a:r>
              <a:rPr lang="en-US" dirty="0"/>
              <a:t>Programming</a:t>
            </a:r>
          </a:p>
        </p:txBody>
      </p:sp>
      <p:sp>
        <p:nvSpPr>
          <p:cNvPr id="4" name="Text Placeholder 3">
            <a:extLst>
              <a:ext uri="{FF2B5EF4-FFF2-40B4-BE49-F238E27FC236}">
                <a16:creationId xmlns:a16="http://schemas.microsoft.com/office/drawing/2014/main" id="{F5C88956-EFEF-944E-A3D5-5D9035F05239}"/>
              </a:ext>
            </a:extLst>
          </p:cNvPr>
          <p:cNvSpPr>
            <a:spLocks noGrp="1"/>
          </p:cNvSpPr>
          <p:nvPr>
            <p:ph type="body" sz="quarter" idx="15"/>
          </p:nvPr>
        </p:nvSpPr>
        <p:spPr/>
        <p:txBody>
          <a:bodyPr/>
          <a:lstStyle/>
          <a:p>
            <a:r>
              <a:rPr lang="en-US" dirty="0"/>
              <a:t>Let’s Try It!</a:t>
            </a:r>
          </a:p>
        </p:txBody>
      </p:sp>
      <p:sp>
        <p:nvSpPr>
          <p:cNvPr id="6" name="Rectangle 5">
            <a:extLst>
              <a:ext uri="{FF2B5EF4-FFF2-40B4-BE49-F238E27FC236}">
                <a16:creationId xmlns:a16="http://schemas.microsoft.com/office/drawing/2014/main" id="{29C9F60F-801C-2C46-B23F-8B2792F2CFD3}"/>
              </a:ext>
            </a:extLst>
          </p:cNvPr>
          <p:cNvSpPr/>
          <p:nvPr/>
        </p:nvSpPr>
        <p:spPr>
          <a:xfrm>
            <a:off x="1990165" y="3704330"/>
            <a:ext cx="20520212" cy="2307811"/>
          </a:xfrm>
          <a:prstGeom prst="rect">
            <a:avLst/>
          </a:prstGeom>
        </p:spPr>
        <p:txBody>
          <a:bodyPr wrap="square">
            <a:spAutoFit/>
          </a:bodyPr>
          <a:lstStyle/>
          <a:p>
            <a:r>
              <a:rPr lang="en-US" dirty="0">
                <a:solidFill>
                  <a:srgbClr val="323232"/>
                </a:solidFill>
                <a:latin typeface="Helvetica Now" pitchFamily="2" charset="0"/>
              </a:rPr>
              <a:t>You tell computers like the </a:t>
            </a:r>
            <a:r>
              <a:rPr lang="en-US" dirty="0" err="1">
                <a:solidFill>
                  <a:srgbClr val="323232"/>
                </a:solidFill>
                <a:latin typeface="Helvetica Now" pitchFamily="2" charset="0"/>
              </a:rPr>
              <a:t>micro:bit</a:t>
            </a:r>
            <a:r>
              <a:rPr lang="en-US" dirty="0">
                <a:solidFill>
                  <a:srgbClr val="323232"/>
                </a:solidFill>
                <a:latin typeface="Helvetica Now" pitchFamily="2" charset="0"/>
              </a:rPr>
              <a:t> what to do by giving them instructions. Sets of instructions for computers are called </a:t>
            </a:r>
            <a:r>
              <a:rPr lang="en-US" b="1" dirty="0">
                <a:solidFill>
                  <a:srgbClr val="323232"/>
                </a:solidFill>
                <a:latin typeface="Helvetica Now" pitchFamily="2" charset="0"/>
              </a:rPr>
              <a:t>programs.</a:t>
            </a:r>
            <a:r>
              <a:rPr lang="en-US" dirty="0">
                <a:solidFill>
                  <a:srgbClr val="323232"/>
                </a:solidFill>
                <a:latin typeface="Helvetica Now" pitchFamily="2" charset="0"/>
              </a:rPr>
              <a:t> Programs are written in </a:t>
            </a:r>
            <a:r>
              <a:rPr lang="en-US" b="1" dirty="0">
                <a:solidFill>
                  <a:srgbClr val="323232"/>
                </a:solidFill>
                <a:latin typeface="Helvetica Now" pitchFamily="2" charset="0"/>
              </a:rPr>
              <a:t>code</a:t>
            </a:r>
            <a:r>
              <a:rPr lang="en-US" dirty="0">
                <a:solidFill>
                  <a:srgbClr val="323232"/>
                </a:solidFill>
                <a:latin typeface="Helvetica Now" pitchFamily="2" charset="0"/>
              </a:rPr>
              <a:t>, a language that both you and the computer can understand.</a:t>
            </a:r>
            <a:br>
              <a:rPr lang="en-US" dirty="0"/>
            </a:br>
            <a:endParaRPr lang="en-US" dirty="0"/>
          </a:p>
        </p:txBody>
      </p:sp>
      <p:pic>
        <p:nvPicPr>
          <p:cNvPr id="8" name="Picture 7">
            <a:extLst>
              <a:ext uri="{FF2B5EF4-FFF2-40B4-BE49-F238E27FC236}">
                <a16:creationId xmlns:a16="http://schemas.microsoft.com/office/drawing/2014/main" id="{C8528B8A-76B3-1E45-A69A-D022C364DE97}"/>
              </a:ext>
            </a:extLst>
          </p:cNvPr>
          <p:cNvPicPr>
            <a:picLocks noChangeAspect="1"/>
          </p:cNvPicPr>
          <p:nvPr/>
        </p:nvPicPr>
        <p:blipFill>
          <a:blip r:embed="rId3"/>
          <a:stretch>
            <a:fillRect/>
          </a:stretch>
        </p:blipFill>
        <p:spPr>
          <a:xfrm>
            <a:off x="1867273" y="5633768"/>
            <a:ext cx="7666666" cy="7456939"/>
          </a:xfrm>
          <a:prstGeom prst="rect">
            <a:avLst/>
          </a:prstGeom>
        </p:spPr>
      </p:pic>
      <p:pic>
        <p:nvPicPr>
          <p:cNvPr id="9" name="Picture 8">
            <a:extLst>
              <a:ext uri="{FF2B5EF4-FFF2-40B4-BE49-F238E27FC236}">
                <a16:creationId xmlns:a16="http://schemas.microsoft.com/office/drawing/2014/main" id="{9370DE8F-1CB6-DA4A-8C98-B70E3B12D9EB}"/>
              </a:ext>
            </a:extLst>
          </p:cNvPr>
          <p:cNvPicPr>
            <a:picLocks noChangeAspect="1"/>
          </p:cNvPicPr>
          <p:nvPr/>
        </p:nvPicPr>
        <p:blipFill>
          <a:blip r:embed="rId4"/>
          <a:stretch>
            <a:fillRect/>
          </a:stretch>
        </p:blipFill>
        <p:spPr>
          <a:xfrm>
            <a:off x="10058715" y="5633768"/>
            <a:ext cx="9569996" cy="7428046"/>
          </a:xfrm>
          <a:prstGeom prst="rect">
            <a:avLst/>
          </a:prstGeom>
        </p:spPr>
      </p:pic>
    </p:spTree>
    <p:extLst>
      <p:ext uri="{BB962C8B-B14F-4D97-AF65-F5344CB8AC3E}">
        <p14:creationId xmlns:p14="http://schemas.microsoft.com/office/powerpoint/2010/main" val="92260471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7461240"/>
            <a:ext cx="11751314" cy="3461446"/>
          </a:xfrm>
        </p:spPr>
        <p:txBody>
          <a:bodyPr/>
          <a:lstStyle/>
          <a:p>
            <a:r>
              <a:rPr lang="en-US" dirty="0"/>
              <a:t>TIME TO PUT AWAY OUR MICRO:BITS!</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10736489"/>
            <a:ext cx="13173950" cy="2547444"/>
          </a:xfrm>
        </p:spPr>
        <p:txBody>
          <a:bodyPr/>
          <a:lstStyle/>
          <a:p>
            <a:pPr>
              <a:lnSpc>
                <a:spcPct val="100000"/>
              </a:lnSpc>
              <a:spcAft>
                <a:spcPts val="0"/>
              </a:spcAft>
            </a:pPr>
            <a:r>
              <a:rPr lang="en-US" dirty="0">
                <a:solidFill>
                  <a:schemeClr val="tx1"/>
                </a:solidFill>
              </a:rPr>
              <a:t>Neat and tidy, please!</a:t>
            </a:r>
          </a:p>
          <a:p>
            <a:pPr>
              <a:lnSpc>
                <a:spcPct val="100000"/>
              </a:lnSpc>
              <a:spcAft>
                <a:spcPts val="0"/>
              </a:spcAft>
            </a:pPr>
            <a:r>
              <a:rPr lang="en-US" dirty="0">
                <a:solidFill>
                  <a:schemeClr val="tx1"/>
                </a:solidFill>
              </a:rPr>
              <a:t>Let’s leave this beautiful room as lovely as we found it!</a:t>
            </a:r>
          </a:p>
          <a:p>
            <a:r>
              <a:rPr lang="en-US" dirty="0">
                <a:solidFill>
                  <a:schemeClr val="tx1"/>
                </a:solidFill>
              </a:rPr>
              <a:t> </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205748753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7461240"/>
            <a:ext cx="11751314" cy="3461446"/>
          </a:xfrm>
        </p:spPr>
        <p:txBody>
          <a:bodyPr/>
          <a:lstStyle/>
          <a:p>
            <a:r>
              <a:rPr lang="en-US" dirty="0"/>
              <a:t>NEXT TIME</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10731687"/>
            <a:ext cx="13173950" cy="1439448"/>
          </a:xfrm>
        </p:spPr>
        <p:txBody>
          <a:bodyPr/>
          <a:lstStyle/>
          <a:p>
            <a:pPr>
              <a:lnSpc>
                <a:spcPct val="100000"/>
              </a:lnSpc>
              <a:spcAft>
                <a:spcPts val="0"/>
              </a:spcAft>
            </a:pPr>
            <a:r>
              <a:rPr lang="en-US" dirty="0">
                <a:solidFill>
                  <a:schemeClr val="tx1"/>
                </a:solidFill>
              </a:rPr>
              <a:t>Sound!!</a:t>
            </a:r>
          </a:p>
          <a:p>
            <a:r>
              <a:rPr lang="en-US" dirty="0">
                <a:solidFill>
                  <a:schemeClr val="tx1"/>
                </a:solidFill>
              </a:rPr>
              <a:t> </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315682954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D2CF33-BC9D-2949-AD98-9B9585A12429}"/>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0DBA6A-066D-9942-8BD0-900CCF8CC3C0}"/>
              </a:ext>
            </a:extLst>
          </p:cNvPr>
          <p:cNvPicPr>
            <a:picLocks noChangeAspect="1"/>
          </p:cNvPicPr>
          <p:nvPr/>
        </p:nvPicPr>
        <p:blipFill>
          <a:blip r:embed="rId2"/>
          <a:stretch>
            <a:fillRect/>
          </a:stretch>
        </p:blipFill>
        <p:spPr>
          <a:xfrm>
            <a:off x="1892487" y="794496"/>
            <a:ext cx="21661873" cy="11038916"/>
          </a:xfrm>
          <a:prstGeom prst="rect">
            <a:avLst/>
          </a:prstGeom>
        </p:spPr>
      </p:pic>
    </p:spTree>
    <p:extLst>
      <p:ext uri="{BB962C8B-B14F-4D97-AF65-F5344CB8AC3E}">
        <p14:creationId xmlns:p14="http://schemas.microsoft.com/office/powerpoint/2010/main" val="219826432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D2CF33-BC9D-2949-AD98-9B9585A12429}"/>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34E6246-9DAF-6648-9D65-B1D6055FE12A}"/>
              </a:ext>
            </a:extLst>
          </p:cNvPr>
          <p:cNvPicPr>
            <a:picLocks noChangeAspect="1"/>
          </p:cNvPicPr>
          <p:nvPr/>
        </p:nvPicPr>
        <p:blipFill>
          <a:blip r:embed="rId2"/>
          <a:stretch>
            <a:fillRect/>
          </a:stretch>
        </p:blipFill>
        <p:spPr>
          <a:xfrm>
            <a:off x="2309648" y="1612160"/>
            <a:ext cx="21003426" cy="9898522"/>
          </a:xfrm>
          <a:prstGeom prst="rect">
            <a:avLst/>
          </a:prstGeom>
        </p:spPr>
      </p:pic>
    </p:spTree>
    <p:extLst>
      <p:ext uri="{BB962C8B-B14F-4D97-AF65-F5344CB8AC3E}">
        <p14:creationId xmlns:p14="http://schemas.microsoft.com/office/powerpoint/2010/main" val="106431298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D2CF33-BC9D-2949-AD98-9B9585A12429}"/>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1A1786-C850-3947-BCBA-429E2DC32D94}"/>
              </a:ext>
            </a:extLst>
          </p:cNvPr>
          <p:cNvPicPr>
            <a:picLocks noChangeAspect="1"/>
          </p:cNvPicPr>
          <p:nvPr/>
        </p:nvPicPr>
        <p:blipFill>
          <a:blip r:embed="rId2"/>
          <a:stretch>
            <a:fillRect/>
          </a:stretch>
        </p:blipFill>
        <p:spPr>
          <a:xfrm>
            <a:off x="1940267" y="936882"/>
            <a:ext cx="21965621" cy="10950317"/>
          </a:xfrm>
          <a:prstGeom prst="rect">
            <a:avLst/>
          </a:prstGeom>
        </p:spPr>
      </p:pic>
    </p:spTree>
    <p:extLst>
      <p:ext uri="{BB962C8B-B14F-4D97-AF65-F5344CB8AC3E}">
        <p14:creationId xmlns:p14="http://schemas.microsoft.com/office/powerpoint/2010/main" val="122307338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1"/>
          <p:cNvSpPr>
            <a:spLocks noGrp="1"/>
          </p:cNvSpPr>
          <p:nvPr>
            <p:ph type="ctrTitle"/>
          </p:nvPr>
        </p:nvSpPr>
        <p:spPr>
          <a:xfrm>
            <a:off x="16175421" y="10106864"/>
            <a:ext cx="11098924" cy="3200400"/>
          </a:xfrm>
        </p:spPr>
        <p:txBody>
          <a:bodyPr/>
          <a:lstStyle/>
          <a:p>
            <a:r>
              <a:rPr lang="en-US" dirty="0">
                <a:solidFill>
                  <a:schemeClr val="bg2"/>
                </a:solidFill>
              </a:rPr>
              <a:t>UNTIL NEXT TIME….</a:t>
            </a:r>
          </a:p>
        </p:txBody>
      </p:sp>
      <p:pic>
        <p:nvPicPr>
          <p:cNvPr id="8" name="Graphic 7">
            <a:extLst>
              <a:ext uri="{FF2B5EF4-FFF2-40B4-BE49-F238E27FC236}">
                <a16:creationId xmlns:a16="http://schemas.microsoft.com/office/drawing/2014/main" id="{A94B3956-8C44-1A45-B35E-8EFF12379A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784" t="38154" b="-5964"/>
          <a:stretch/>
        </p:blipFill>
        <p:spPr>
          <a:xfrm>
            <a:off x="0" y="-175099"/>
            <a:ext cx="1537939" cy="992222"/>
          </a:xfrm>
          <a:prstGeom prst="rect">
            <a:avLst/>
          </a:prstGeom>
        </p:spPr>
      </p:pic>
      <p:sp>
        <p:nvSpPr>
          <p:cNvPr id="7" name="TextBox 6">
            <a:extLst>
              <a:ext uri="{FF2B5EF4-FFF2-40B4-BE49-F238E27FC236}">
                <a16:creationId xmlns:a16="http://schemas.microsoft.com/office/drawing/2014/main" id="{B308C77E-5FA0-CC4D-92F1-2D98F3E24019}"/>
              </a:ext>
            </a:extLst>
          </p:cNvPr>
          <p:cNvSpPr txBox="1"/>
          <p:nvPr/>
        </p:nvSpPr>
        <p:spPr>
          <a:xfrm>
            <a:off x="29260800" y="5113867"/>
            <a:ext cx="184731" cy="646203"/>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4CCA08D-02BD-C247-AE06-2F4C8F825F68}"/>
              </a:ext>
            </a:extLst>
          </p:cNvPr>
          <p:cNvSpPr txBox="1"/>
          <p:nvPr/>
        </p:nvSpPr>
        <p:spPr>
          <a:xfrm>
            <a:off x="6182163" y="817123"/>
            <a:ext cx="11098924" cy="1569660"/>
          </a:xfrm>
          <a:prstGeom prst="rect">
            <a:avLst/>
          </a:prstGeom>
          <a:noFill/>
        </p:spPr>
        <p:txBody>
          <a:bodyPr wrap="square" rtlCol="0">
            <a:spAutoFit/>
          </a:bodyPr>
          <a:lstStyle/>
          <a:p>
            <a:pPr algn="ctr"/>
            <a:r>
              <a:rPr lang="en-US" sz="9600" dirty="0" err="1">
                <a:latin typeface="Asap" panose="020F0504030202060203" pitchFamily="34" charset="77"/>
                <a:cs typeface="Cavolini" panose="020B0604020202020204" pitchFamily="34" charset="0"/>
              </a:rPr>
              <a:t>MicroMakers</a:t>
            </a:r>
            <a:r>
              <a:rPr lang="en-US" sz="9600" dirty="0">
                <a:latin typeface="Asap" panose="020F0504030202060203" pitchFamily="34" charset="77"/>
                <a:cs typeface="Cavolini" panose="020B0604020202020204" pitchFamily="34" charset="0"/>
              </a:rPr>
              <a:t>!</a:t>
            </a:r>
          </a:p>
        </p:txBody>
      </p:sp>
      <p:sp>
        <p:nvSpPr>
          <p:cNvPr id="6" name="TextBox 5">
            <a:extLst>
              <a:ext uri="{FF2B5EF4-FFF2-40B4-BE49-F238E27FC236}">
                <a16:creationId xmlns:a16="http://schemas.microsoft.com/office/drawing/2014/main" id="{8165C70F-4EE0-0546-82CD-6AF791F5F725}"/>
              </a:ext>
            </a:extLst>
          </p:cNvPr>
          <p:cNvSpPr txBox="1"/>
          <p:nvPr/>
        </p:nvSpPr>
        <p:spPr>
          <a:xfrm>
            <a:off x="7599483" y="2990208"/>
            <a:ext cx="11098924" cy="5078313"/>
          </a:xfrm>
          <a:prstGeom prst="rect">
            <a:avLst/>
          </a:prstGeom>
          <a:noFill/>
        </p:spPr>
        <p:txBody>
          <a:bodyPr wrap="square" rtlCol="0">
            <a:spAutoFit/>
          </a:bodyPr>
          <a:lstStyle/>
          <a:p>
            <a:r>
              <a:rPr lang="en-US" sz="5400" dirty="0">
                <a:latin typeface="Asap" panose="020F0504030202060203" pitchFamily="34" charset="77"/>
                <a:cs typeface="Cavolini" panose="020B0604020202020204" pitchFamily="34" charset="0"/>
              </a:rPr>
              <a:t>Slides and Script: Holly Krambeck (learningpython64@gmail.com)</a:t>
            </a:r>
          </a:p>
          <a:p>
            <a:endParaRPr lang="en-US" sz="5400" dirty="0">
              <a:latin typeface="Asap" panose="020F0504030202060203" pitchFamily="34" charset="77"/>
              <a:cs typeface="Cavolini" panose="020B0604020202020204" pitchFamily="34" charset="0"/>
            </a:endParaRPr>
          </a:p>
          <a:p>
            <a:r>
              <a:rPr lang="en-US" sz="5400" dirty="0">
                <a:latin typeface="Asap" panose="020F0504030202060203" pitchFamily="34" charset="77"/>
                <a:cs typeface="Cavolini" panose="020B0604020202020204" pitchFamily="34" charset="0"/>
              </a:rPr>
              <a:t>Project Videos, Images, and Text: https://</a:t>
            </a:r>
            <a:r>
              <a:rPr lang="en-US" sz="5400" dirty="0" err="1">
                <a:latin typeface="Asap" panose="020F0504030202060203" pitchFamily="34" charset="77"/>
                <a:cs typeface="Cavolini" panose="020B0604020202020204" pitchFamily="34" charset="0"/>
              </a:rPr>
              <a:t>microbit.org</a:t>
            </a:r>
            <a:r>
              <a:rPr lang="en-US" sz="5400" dirty="0">
                <a:latin typeface="Asap" panose="020F0504030202060203" pitchFamily="34" charset="77"/>
                <a:cs typeface="Cavolini" panose="020B0604020202020204" pitchFamily="34" charset="0"/>
              </a:rPr>
              <a:t>/get-started</a:t>
            </a:r>
          </a:p>
          <a:p>
            <a:r>
              <a:rPr lang="en-US" sz="5400" dirty="0">
                <a:latin typeface="Asap" panose="020F0504030202060203" pitchFamily="34" charset="77"/>
                <a:cs typeface="Cavolini" panose="020B0604020202020204" pitchFamily="34" charset="0"/>
              </a:rPr>
              <a:t> </a:t>
            </a:r>
          </a:p>
        </p:txBody>
      </p:sp>
    </p:spTree>
    <p:extLst>
      <p:ext uri="{BB962C8B-B14F-4D97-AF65-F5344CB8AC3E}">
        <p14:creationId xmlns:p14="http://schemas.microsoft.com/office/powerpoint/2010/main" val="2730819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E7A865-9BC1-4D48-A11D-382B7E24F9D2}"/>
              </a:ext>
            </a:extLst>
          </p:cNvPr>
          <p:cNvSpPr>
            <a:spLocks noGrp="1"/>
          </p:cNvSpPr>
          <p:nvPr>
            <p:ph type="ctrTitle"/>
          </p:nvPr>
        </p:nvSpPr>
        <p:spPr/>
        <p:txBody>
          <a:bodyPr/>
          <a:lstStyle/>
          <a:p>
            <a:r>
              <a:rPr lang="en-US" dirty="0"/>
              <a:t>Extra Slides</a:t>
            </a:r>
            <a:endParaRPr dirty="0"/>
          </a:p>
        </p:txBody>
      </p:sp>
      <p:sp>
        <p:nvSpPr>
          <p:cNvPr id="6" name="Text Placeholder 5">
            <a:extLst>
              <a:ext uri="{FF2B5EF4-FFF2-40B4-BE49-F238E27FC236}">
                <a16:creationId xmlns:a16="http://schemas.microsoft.com/office/drawing/2014/main" id="{CE8CFFBC-CA99-A44D-BA99-BC7F3EADC49F}"/>
              </a:ext>
            </a:extLst>
          </p:cNvPr>
          <p:cNvSpPr>
            <a:spLocks noGrp="1"/>
          </p:cNvSpPr>
          <p:nvPr>
            <p:ph type="body" sz="quarter" idx="14"/>
          </p:nvPr>
        </p:nvSpPr>
        <p:spPr/>
        <p:txBody>
          <a:bodyPr/>
          <a:lstStyle/>
          <a:p>
            <a:r>
              <a:rPr lang="en-US" dirty="0"/>
              <a:t>BONUS PROJECT!</a:t>
            </a:r>
            <a:endParaRPr dirty="0"/>
          </a:p>
        </p:txBody>
      </p:sp>
      <p:sp>
        <p:nvSpPr>
          <p:cNvPr id="7" name="Text Placeholder 6">
            <a:extLst>
              <a:ext uri="{FF2B5EF4-FFF2-40B4-BE49-F238E27FC236}">
                <a16:creationId xmlns:a16="http://schemas.microsoft.com/office/drawing/2014/main" id="{E6B4FD21-BACF-CF49-86F0-FDFF13F73E80}"/>
              </a:ext>
            </a:extLst>
          </p:cNvPr>
          <p:cNvSpPr>
            <a:spLocks noGrp="1"/>
          </p:cNvSpPr>
          <p:nvPr>
            <p:ph type="body" sz="quarter" idx="16"/>
          </p:nvPr>
        </p:nvSpPr>
        <p:spPr/>
        <p:txBody>
          <a:bodyPr/>
          <a:lstStyle/>
          <a:p>
            <a:endParaRPr/>
          </a:p>
        </p:txBody>
      </p:sp>
    </p:spTree>
    <p:extLst>
      <p:ext uri="{BB962C8B-B14F-4D97-AF65-F5344CB8AC3E}">
        <p14:creationId xmlns:p14="http://schemas.microsoft.com/office/powerpoint/2010/main" val="125186450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575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3397249"/>
            <a:ext cx="9458885" cy="3943351"/>
          </a:xfrm>
        </p:spPr>
        <p:txBody>
          <a:bodyPr>
            <a:normAutofit/>
          </a:bodyPr>
          <a:lstStyle/>
          <a:p>
            <a:pPr>
              <a:lnSpc>
                <a:spcPct val="120000"/>
              </a:lnSpc>
              <a:spcAft>
                <a:spcPts val="0"/>
              </a:spcAft>
            </a:pPr>
            <a:r>
              <a:rPr lang="en-US" dirty="0"/>
              <a:t>What is it?</a:t>
            </a:r>
          </a:p>
          <a:p>
            <a:pPr>
              <a:lnSpc>
                <a:spcPct val="120000"/>
              </a:lnSpc>
              <a:spcAft>
                <a:spcPts val="0"/>
              </a:spcAft>
              <a:buFont typeface="Arial" panose="020B0604020202020204" pitchFamily="34" charset="0"/>
              <a:buChar char="•"/>
            </a:pPr>
            <a:r>
              <a:rPr lang="en-US" b="0" dirty="0"/>
              <a:t>A group game of ‘hot potato’ using radio – or hot duck!</a:t>
            </a:r>
            <a:endParaRPr sz="3200" dirty="0"/>
          </a:p>
        </p:txBody>
      </p:sp>
      <p:sp>
        <p:nvSpPr>
          <p:cNvPr id="15" name="Text Placeholder 5">
            <a:extLst>
              <a:ext uri="{FF2B5EF4-FFF2-40B4-BE49-F238E27FC236}">
                <a16:creationId xmlns:a16="http://schemas.microsoft.com/office/drawing/2014/main" id="{810D8D5D-C82F-2143-B7BE-865BD6CED1B2}"/>
              </a:ext>
            </a:extLst>
          </p:cNvPr>
          <p:cNvSpPr txBox="1">
            <a:spLocks/>
          </p:cNvSpPr>
          <p:nvPr/>
        </p:nvSpPr>
        <p:spPr>
          <a:xfrm>
            <a:off x="1990165" y="6631457"/>
            <a:ext cx="9458885" cy="8114388"/>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3+ </a:t>
            </a:r>
            <a:r>
              <a:rPr lang="en-US" sz="3200" b="0" dirty="0" err="1"/>
              <a:t>micro:bits</a:t>
            </a:r>
            <a:r>
              <a:rPr lang="en-US" sz="3200" b="0" dirty="0"/>
              <a:t> (or </a:t>
            </a:r>
            <a:r>
              <a:rPr lang="en-US" sz="3200" b="0" dirty="0" err="1"/>
              <a:t>MakeCode</a:t>
            </a:r>
            <a:r>
              <a:rPr lang="en-US" sz="3200" b="0" dirty="0"/>
              <a:t> simulator) with USBs</a:t>
            </a:r>
          </a:p>
          <a:p>
            <a:pPr>
              <a:buFont typeface="Arial" panose="020B0604020202020204" pitchFamily="34" charset="0"/>
              <a:buChar char="•"/>
            </a:pPr>
            <a:r>
              <a:rPr lang="en-US" sz="3200" b="0" dirty="0" err="1"/>
              <a:t>MakeCode</a:t>
            </a:r>
            <a:r>
              <a:rPr lang="en-US" sz="3200" b="0" dirty="0"/>
              <a:t> or Python editor</a:t>
            </a:r>
          </a:p>
          <a:p>
            <a:pPr>
              <a:buFont typeface="Arial" panose="020B0604020202020204" pitchFamily="34" charset="0"/>
              <a:buChar char="•"/>
            </a:pPr>
            <a:r>
              <a:rPr lang="en-US" sz="3200" b="0" dirty="0"/>
              <a:t>Battery pack (optional)</a:t>
            </a:r>
          </a:p>
          <a:p>
            <a:pPr>
              <a:buFont typeface="Arial" panose="020B0604020202020204" pitchFamily="34" charset="0"/>
              <a:buChar char="•"/>
            </a:pPr>
            <a:r>
              <a:rPr lang="en-US" sz="3200" b="0" dirty="0"/>
              <a:t>A group of people to play with</a:t>
            </a:r>
            <a:endParaRPr lang="en-US" sz="2800" b="0" dirty="0"/>
          </a:p>
        </p:txBody>
      </p:sp>
      <p:sp>
        <p:nvSpPr>
          <p:cNvPr id="10" name="Title 2">
            <a:extLst>
              <a:ext uri="{FF2B5EF4-FFF2-40B4-BE49-F238E27FC236}">
                <a16:creationId xmlns:a16="http://schemas.microsoft.com/office/drawing/2014/main" id="{1162EE12-96C9-8A4C-BC6A-72D690325003}"/>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a:solidFill>
                  <a:srgbClr val="01669C"/>
                </a:solidFill>
              </a:rPr>
              <a:t>Pass the Duck</a:t>
            </a:r>
            <a:endParaRPr dirty="0"/>
          </a:p>
        </p:txBody>
      </p:sp>
      <p:pic>
        <p:nvPicPr>
          <p:cNvPr id="3" name="Picture 2">
            <a:extLst>
              <a:ext uri="{FF2B5EF4-FFF2-40B4-BE49-F238E27FC236}">
                <a16:creationId xmlns:a16="http://schemas.microsoft.com/office/drawing/2014/main" id="{030A1699-6B62-9B4C-A4AC-98E43696B04F}"/>
              </a:ext>
            </a:extLst>
          </p:cNvPr>
          <p:cNvPicPr>
            <a:picLocks noChangeAspect="1"/>
          </p:cNvPicPr>
          <p:nvPr/>
        </p:nvPicPr>
        <p:blipFill>
          <a:blip r:embed="rId3"/>
          <a:stretch>
            <a:fillRect/>
          </a:stretch>
        </p:blipFill>
        <p:spPr>
          <a:xfrm>
            <a:off x="11996437" y="4470046"/>
            <a:ext cx="11288046" cy="4511761"/>
          </a:xfrm>
          <a:prstGeom prst="rect">
            <a:avLst/>
          </a:prstGeom>
        </p:spPr>
      </p:pic>
    </p:spTree>
    <p:extLst>
      <p:ext uri="{BB962C8B-B14F-4D97-AF65-F5344CB8AC3E}">
        <p14:creationId xmlns:p14="http://schemas.microsoft.com/office/powerpoint/2010/main" val="65566106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69" y="6687214"/>
            <a:ext cx="16143573" cy="3461446"/>
          </a:xfrm>
        </p:spPr>
        <p:txBody>
          <a:bodyPr/>
          <a:lstStyle/>
          <a:p>
            <a:r>
              <a:rPr lang="en-US" dirty="0"/>
              <a:t>RADIO</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40618" y="10148660"/>
            <a:ext cx="9182731" cy="885450"/>
          </a:xfrm>
        </p:spPr>
        <p:txBody>
          <a:bodyPr/>
          <a:lstStyle/>
          <a:p>
            <a:r>
              <a:rPr lang="en-US" dirty="0">
                <a:solidFill>
                  <a:schemeClr val="tx1"/>
                </a:solidFill>
              </a:rPr>
              <a:t>Let’s Communicate!</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123462207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504774"/>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637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20804521" cy="9832460"/>
          </a:xfrm>
        </p:spPr>
        <p:txBody>
          <a:bodyPr>
            <a:normAutofit fontScale="92500"/>
          </a:bodyPr>
          <a:lstStyle/>
          <a:p>
            <a:pPr marL="342900" indent="-342900">
              <a:buFont typeface="Arial" panose="020B0604020202020204" pitchFamily="34" charset="0"/>
              <a:buChar char="•"/>
            </a:pPr>
            <a:r>
              <a:rPr lang="en-US" sz="4000" dirty="0"/>
              <a:t>Like the </a:t>
            </a:r>
            <a:r>
              <a:rPr lang="en-US" sz="4000" dirty="0">
                <a:hlinkClick r:id="rId3"/>
              </a:rPr>
              <a:t>Teleporting duck game</a:t>
            </a:r>
            <a:r>
              <a:rPr lang="en-US" sz="4000" dirty="0"/>
              <a:t>, this uses </a:t>
            </a:r>
            <a:r>
              <a:rPr lang="en-US" sz="4000" dirty="0">
                <a:hlinkClick r:id="rId4"/>
              </a:rPr>
              <a:t>radio</a:t>
            </a:r>
            <a:r>
              <a:rPr lang="en-US" sz="4000" dirty="0"/>
              <a:t> to send a ‘duck’ through the air between micro:bits. That game only works with 2 players as it sends the same message to everyone – soon you would find almost everyone had a duck and anyone could throw one.</a:t>
            </a:r>
          </a:p>
          <a:p>
            <a:pPr marL="342900" indent="-342900">
              <a:buFont typeface="Arial" panose="020B0604020202020204" pitchFamily="34" charset="0"/>
              <a:buChar char="•"/>
            </a:pPr>
            <a:r>
              <a:rPr lang="en-US" sz="4000" dirty="0"/>
              <a:t>If you have more than 2 players each micro:bit needs to have a way of choosing which player will get the duck so each player’s program has a unique ID number, starting with 1.</a:t>
            </a:r>
          </a:p>
          <a:p>
            <a:pPr marL="342900" indent="-342900">
              <a:buFont typeface="Arial" panose="020B0604020202020204" pitchFamily="34" charset="0"/>
              <a:buChar char="•"/>
            </a:pPr>
            <a:r>
              <a:rPr lang="en-US" sz="4000" dirty="0"/>
              <a:t>We store this in a </a:t>
            </a:r>
            <a:r>
              <a:rPr lang="en-US" sz="4000" b="1" dirty="0"/>
              <a:t>variable</a:t>
            </a:r>
            <a:r>
              <a:rPr lang="en-US" sz="4000" dirty="0"/>
              <a:t> called </a:t>
            </a:r>
            <a:r>
              <a:rPr lang="en-US" sz="4000" b="1" dirty="0"/>
              <a:t>ID</a:t>
            </a:r>
            <a:r>
              <a:rPr lang="en-US" sz="4000" dirty="0"/>
              <a:t>, and you’ll need to change this to 2, 3, 4 etc for each player before flashing the program onto their micro:bits.</a:t>
            </a:r>
          </a:p>
          <a:p>
            <a:pPr marL="342900" indent="-342900">
              <a:buFont typeface="Arial" panose="020B0604020202020204" pitchFamily="34" charset="0"/>
              <a:buChar char="•"/>
            </a:pPr>
            <a:r>
              <a:rPr lang="en-US" sz="4000" dirty="0"/>
              <a:t>Set the </a:t>
            </a:r>
            <a:r>
              <a:rPr lang="en-US" sz="4000" b="1" dirty="0"/>
              <a:t>players</a:t>
            </a:r>
            <a:r>
              <a:rPr lang="en-US" sz="4000" dirty="0"/>
              <a:t> variable to the number of people to make sure everyone has a chance of getting the duck. The program shows the player ID number on the LED display at the start so you know who’s got which number.</a:t>
            </a:r>
          </a:p>
          <a:p>
            <a:endParaRPr lang="en-US" sz="4800" dirty="0"/>
          </a:p>
        </p:txBody>
      </p:sp>
    </p:spTree>
    <p:extLst>
      <p:ext uri="{BB962C8B-B14F-4D97-AF65-F5344CB8AC3E}">
        <p14:creationId xmlns:p14="http://schemas.microsoft.com/office/powerpoint/2010/main" val="397573821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504774"/>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7669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20804521" cy="9832460"/>
          </a:xfrm>
        </p:spPr>
        <p:txBody>
          <a:bodyPr>
            <a:normAutofit lnSpcReduction="10000"/>
          </a:bodyPr>
          <a:lstStyle/>
          <a:p>
            <a:pPr marL="342900" indent="-342900">
              <a:buFont typeface="Arial" panose="020B0604020202020204" pitchFamily="34" charset="0"/>
              <a:buChar char="•"/>
            </a:pPr>
            <a:r>
              <a:rPr lang="en-US" sz="4400" dirty="0"/>
              <a:t>To make sure that only the player that has the duck can chuck it, the program only sends a message when you shake it </a:t>
            </a:r>
            <a:r>
              <a:rPr lang="en-US" sz="4400" b="1" dirty="0"/>
              <a:t>if</a:t>
            </a:r>
            <a:r>
              <a:rPr lang="en-US" sz="4400" dirty="0"/>
              <a:t> you have the duck. It keeps track of this using a </a:t>
            </a:r>
            <a:r>
              <a:rPr lang="en-US" sz="4400" b="1" dirty="0"/>
              <a:t>Boolean variable</a:t>
            </a:r>
            <a:r>
              <a:rPr lang="en-US" sz="4400" dirty="0"/>
              <a:t> called </a:t>
            </a:r>
            <a:r>
              <a:rPr lang="en-US" sz="4400" b="1" dirty="0"/>
              <a:t>hasDuck</a:t>
            </a:r>
            <a:r>
              <a:rPr lang="en-US" sz="4400" dirty="0"/>
              <a:t>. Boolean variables can only have two values: True or False. At the start only player 1 has the duck, no-one else can throw it.</a:t>
            </a:r>
          </a:p>
          <a:p>
            <a:pPr marL="342900" indent="-342900">
              <a:buFont typeface="Arial" panose="020B0604020202020204" pitchFamily="34" charset="0"/>
              <a:buChar char="•"/>
            </a:pPr>
            <a:r>
              <a:rPr lang="en-US" sz="4400" dirty="0"/>
              <a:t>When player 1 shakes her micro:bit, the program generates a random number between 1 and the number of players. If the random number is </a:t>
            </a:r>
            <a:r>
              <a:rPr lang="en-US" sz="4400" b="1" dirty="0"/>
              <a:t>not equal to</a:t>
            </a:r>
            <a:r>
              <a:rPr lang="en-US" sz="4400" dirty="0"/>
              <a:t> her own ID number, it sends the new ID number by radio, clears her screen and sets her </a:t>
            </a:r>
            <a:r>
              <a:rPr lang="en-US" sz="4400" b="1" dirty="0"/>
              <a:t>hasDuck</a:t>
            </a:r>
            <a:r>
              <a:rPr lang="en-US" sz="4400" dirty="0"/>
              <a:t> variable to False.</a:t>
            </a:r>
          </a:p>
          <a:p>
            <a:pPr marL="342900" indent="-342900">
              <a:buFont typeface="Arial" panose="020B0604020202020204" pitchFamily="34" charset="0"/>
              <a:buChar char="•"/>
            </a:pPr>
            <a:r>
              <a:rPr lang="en-US" sz="4400" dirty="0"/>
              <a:t>If the random number </a:t>
            </a:r>
            <a:r>
              <a:rPr lang="en-US" sz="4400" b="1" dirty="0"/>
              <a:t>is equal to</a:t>
            </a:r>
            <a:r>
              <a:rPr lang="en-US" sz="4400" dirty="0"/>
              <a:t> her own ID, she’ll need to throw again, but that’s better than the duck being sent to herself – and getting lost in hyperspace!</a:t>
            </a:r>
          </a:p>
        </p:txBody>
      </p:sp>
    </p:spTree>
    <p:extLst>
      <p:ext uri="{BB962C8B-B14F-4D97-AF65-F5344CB8AC3E}">
        <p14:creationId xmlns:p14="http://schemas.microsoft.com/office/powerpoint/2010/main" val="191968675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504774"/>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7669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20804521" cy="9832460"/>
          </a:xfrm>
        </p:spPr>
        <p:txBody>
          <a:bodyPr>
            <a:normAutofit/>
          </a:bodyPr>
          <a:lstStyle/>
          <a:p>
            <a:pPr marL="342900" indent="-342900">
              <a:buFont typeface="Arial" panose="020B0604020202020204" pitchFamily="34" charset="0"/>
              <a:buChar char="•"/>
            </a:pPr>
            <a:r>
              <a:rPr lang="en-US" sz="5400" dirty="0"/>
              <a:t>If your micro:bit receives a number, it checks to see if it is equal to (matches) your ID number. If it does, congratulations, you now have the duck! A duck appears on your LED display, and your </a:t>
            </a:r>
            <a:r>
              <a:rPr lang="en-US" sz="5400" b="1" dirty="0"/>
              <a:t>hasDuck</a:t>
            </a:r>
            <a:r>
              <a:rPr lang="en-US" sz="5400" dirty="0"/>
              <a:t> variable gets set to True, meaning you can now chuck the duck to someone else.</a:t>
            </a:r>
          </a:p>
          <a:p>
            <a:pPr marL="342900" indent="-342900">
              <a:buFont typeface="Arial" panose="020B0604020202020204" pitchFamily="34" charset="0"/>
              <a:buChar char="•"/>
            </a:pPr>
            <a:r>
              <a:rPr lang="en-US" sz="5400" dirty="0"/>
              <a:t>Please chuck ducks responsibly: make sure you don’t drop your micro:bit or hit a friend in your enjoyment of this game.</a:t>
            </a:r>
          </a:p>
        </p:txBody>
      </p:sp>
    </p:spTree>
    <p:extLst>
      <p:ext uri="{BB962C8B-B14F-4D97-AF65-F5344CB8AC3E}">
        <p14:creationId xmlns:p14="http://schemas.microsoft.com/office/powerpoint/2010/main" val="367910091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24291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75235" cy="1496722"/>
          </a:xfrm>
        </p:spPr>
        <p:txBody>
          <a:bodyPr>
            <a:normAutofit/>
          </a:bodyPr>
          <a:lstStyle/>
          <a:p>
            <a:r>
              <a:rPr lang="en-US" dirty="0"/>
              <a:t>Step 3: Read It and Code It</a:t>
            </a:r>
            <a:endParaRPr dirty="0"/>
          </a:p>
        </p:txBody>
      </p:sp>
      <p:pic>
        <p:nvPicPr>
          <p:cNvPr id="2" name="Picture 1">
            <a:extLst>
              <a:ext uri="{FF2B5EF4-FFF2-40B4-BE49-F238E27FC236}">
                <a16:creationId xmlns:a16="http://schemas.microsoft.com/office/drawing/2014/main" id="{4972099F-E957-7E4C-B871-ADDBB2378909}"/>
              </a:ext>
            </a:extLst>
          </p:cNvPr>
          <p:cNvPicPr>
            <a:picLocks noChangeAspect="1"/>
          </p:cNvPicPr>
          <p:nvPr/>
        </p:nvPicPr>
        <p:blipFill>
          <a:blip r:embed="rId3"/>
          <a:stretch>
            <a:fillRect/>
          </a:stretch>
        </p:blipFill>
        <p:spPr>
          <a:xfrm>
            <a:off x="201417" y="2914649"/>
            <a:ext cx="6197778" cy="8328264"/>
          </a:xfrm>
          <a:prstGeom prst="rect">
            <a:avLst/>
          </a:prstGeom>
        </p:spPr>
      </p:pic>
      <p:pic>
        <p:nvPicPr>
          <p:cNvPr id="6" name="Picture 5">
            <a:extLst>
              <a:ext uri="{FF2B5EF4-FFF2-40B4-BE49-F238E27FC236}">
                <a16:creationId xmlns:a16="http://schemas.microsoft.com/office/drawing/2014/main" id="{133DBA1B-0BB8-FE4C-8BE4-7917AF1CD883}"/>
              </a:ext>
            </a:extLst>
          </p:cNvPr>
          <p:cNvPicPr>
            <a:picLocks noChangeAspect="1"/>
          </p:cNvPicPr>
          <p:nvPr/>
        </p:nvPicPr>
        <p:blipFill>
          <a:blip r:embed="rId4"/>
          <a:stretch>
            <a:fillRect/>
          </a:stretch>
        </p:blipFill>
        <p:spPr>
          <a:xfrm>
            <a:off x="6612062" y="2914648"/>
            <a:ext cx="9135993" cy="7514453"/>
          </a:xfrm>
          <a:prstGeom prst="rect">
            <a:avLst/>
          </a:prstGeom>
        </p:spPr>
      </p:pic>
      <p:pic>
        <p:nvPicPr>
          <p:cNvPr id="7" name="Picture 6">
            <a:extLst>
              <a:ext uri="{FF2B5EF4-FFF2-40B4-BE49-F238E27FC236}">
                <a16:creationId xmlns:a16="http://schemas.microsoft.com/office/drawing/2014/main" id="{E27F230E-8386-9241-90D9-2394FF416A8A}"/>
              </a:ext>
            </a:extLst>
          </p:cNvPr>
          <p:cNvPicPr>
            <a:picLocks noChangeAspect="1"/>
          </p:cNvPicPr>
          <p:nvPr/>
        </p:nvPicPr>
        <p:blipFill>
          <a:blip r:embed="rId5"/>
          <a:stretch>
            <a:fillRect/>
          </a:stretch>
        </p:blipFill>
        <p:spPr>
          <a:xfrm>
            <a:off x="15960922" y="2914648"/>
            <a:ext cx="8352965" cy="6723622"/>
          </a:xfrm>
          <a:prstGeom prst="rect">
            <a:avLst/>
          </a:prstGeom>
        </p:spPr>
      </p:pic>
    </p:spTree>
    <p:extLst>
      <p:ext uri="{BB962C8B-B14F-4D97-AF65-F5344CB8AC3E}">
        <p14:creationId xmlns:p14="http://schemas.microsoft.com/office/powerpoint/2010/main" val="3094379311"/>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24291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75235" cy="1496722"/>
          </a:xfrm>
        </p:spPr>
        <p:txBody>
          <a:bodyPr>
            <a:normAutofit/>
          </a:bodyPr>
          <a:lstStyle/>
          <a:p>
            <a:r>
              <a:rPr lang="en-US" dirty="0"/>
              <a:t>Step 3: Read It and Code It</a:t>
            </a:r>
            <a:endParaRPr dirty="0"/>
          </a:p>
        </p:txBody>
      </p:sp>
      <p:pic>
        <p:nvPicPr>
          <p:cNvPr id="2" name="Picture 1">
            <a:extLst>
              <a:ext uri="{FF2B5EF4-FFF2-40B4-BE49-F238E27FC236}">
                <a16:creationId xmlns:a16="http://schemas.microsoft.com/office/drawing/2014/main" id="{4972099F-E957-7E4C-B871-ADDBB2378909}"/>
              </a:ext>
            </a:extLst>
          </p:cNvPr>
          <p:cNvPicPr>
            <a:picLocks noChangeAspect="1"/>
          </p:cNvPicPr>
          <p:nvPr/>
        </p:nvPicPr>
        <p:blipFill>
          <a:blip r:embed="rId3"/>
          <a:stretch>
            <a:fillRect/>
          </a:stretch>
        </p:blipFill>
        <p:spPr>
          <a:xfrm>
            <a:off x="1990165" y="3168649"/>
            <a:ext cx="6197778" cy="8328264"/>
          </a:xfrm>
          <a:prstGeom prst="rect">
            <a:avLst/>
          </a:prstGeom>
        </p:spPr>
      </p:pic>
      <p:sp>
        <p:nvSpPr>
          <p:cNvPr id="8" name="Content Placeholder 4">
            <a:extLst>
              <a:ext uri="{FF2B5EF4-FFF2-40B4-BE49-F238E27FC236}">
                <a16:creationId xmlns:a16="http://schemas.microsoft.com/office/drawing/2014/main" id="{F2C7DC12-4411-4D49-85C6-869E433598BB}"/>
              </a:ext>
            </a:extLst>
          </p:cNvPr>
          <p:cNvSpPr>
            <a:spLocks noGrp="1"/>
          </p:cNvSpPr>
          <p:nvPr>
            <p:ph idx="1"/>
          </p:nvPr>
        </p:nvSpPr>
        <p:spPr>
          <a:xfrm>
            <a:off x="9519451" y="2969140"/>
            <a:ext cx="13975549" cy="11610460"/>
          </a:xfrm>
        </p:spPr>
        <p:txBody>
          <a:bodyPr>
            <a:normAutofit/>
          </a:bodyPr>
          <a:lstStyle/>
          <a:p>
            <a:pPr marL="342900" indent="-342900">
              <a:buFont typeface="Arial" panose="020B0604020202020204" pitchFamily="34" charset="0"/>
              <a:buChar char="•"/>
            </a:pPr>
            <a:r>
              <a:rPr lang="en-US" sz="5600" dirty="0"/>
              <a:t>What are the variables in this starting block?</a:t>
            </a:r>
          </a:p>
          <a:p>
            <a:pPr marL="342900" indent="-342900">
              <a:buFont typeface="Arial" panose="020B0604020202020204" pitchFamily="34" charset="0"/>
              <a:buChar char="•"/>
            </a:pPr>
            <a:r>
              <a:rPr lang="en-US" sz="5600" dirty="0"/>
              <a:t>What does each variable mean?</a:t>
            </a:r>
          </a:p>
          <a:p>
            <a:pPr marL="342900" indent="-342900">
              <a:buFont typeface="Arial" panose="020B0604020202020204" pitchFamily="34" charset="0"/>
              <a:buChar char="•"/>
            </a:pPr>
            <a:r>
              <a:rPr lang="en-US" sz="5600" dirty="0"/>
              <a:t>What are the possible values for each variable?</a:t>
            </a:r>
          </a:p>
          <a:p>
            <a:pPr marL="342900" indent="-342900">
              <a:buFont typeface="Arial" panose="020B0604020202020204" pitchFamily="34" charset="0"/>
              <a:buChar char="•"/>
            </a:pPr>
            <a:r>
              <a:rPr lang="en-US" sz="5600" dirty="0"/>
              <a:t>With this code, Player #1 starts with the duck. How would we change the code for the other players, so they do not start with the duck?</a:t>
            </a:r>
          </a:p>
        </p:txBody>
      </p:sp>
    </p:spTree>
    <p:extLst>
      <p:ext uri="{BB962C8B-B14F-4D97-AF65-F5344CB8AC3E}">
        <p14:creationId xmlns:p14="http://schemas.microsoft.com/office/powerpoint/2010/main" val="118552449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24291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75235" cy="1496722"/>
          </a:xfrm>
        </p:spPr>
        <p:txBody>
          <a:bodyPr>
            <a:normAutofit/>
          </a:bodyPr>
          <a:lstStyle/>
          <a:p>
            <a:r>
              <a:rPr lang="en-US" dirty="0"/>
              <a:t>Step 3: Read It and Code It</a:t>
            </a:r>
            <a:endParaRPr dirty="0"/>
          </a:p>
        </p:txBody>
      </p:sp>
      <p:pic>
        <p:nvPicPr>
          <p:cNvPr id="6" name="Picture 5">
            <a:extLst>
              <a:ext uri="{FF2B5EF4-FFF2-40B4-BE49-F238E27FC236}">
                <a16:creationId xmlns:a16="http://schemas.microsoft.com/office/drawing/2014/main" id="{133DBA1B-0BB8-FE4C-8BE4-7917AF1CD883}"/>
              </a:ext>
            </a:extLst>
          </p:cNvPr>
          <p:cNvPicPr>
            <a:picLocks noChangeAspect="1"/>
          </p:cNvPicPr>
          <p:nvPr/>
        </p:nvPicPr>
        <p:blipFill>
          <a:blip r:embed="rId3"/>
          <a:stretch>
            <a:fillRect/>
          </a:stretch>
        </p:blipFill>
        <p:spPr>
          <a:xfrm>
            <a:off x="1990165" y="3100773"/>
            <a:ext cx="9135993" cy="7514453"/>
          </a:xfrm>
          <a:prstGeom prst="rect">
            <a:avLst/>
          </a:prstGeom>
        </p:spPr>
      </p:pic>
      <p:sp>
        <p:nvSpPr>
          <p:cNvPr id="8" name="Content Placeholder 4">
            <a:extLst>
              <a:ext uri="{FF2B5EF4-FFF2-40B4-BE49-F238E27FC236}">
                <a16:creationId xmlns:a16="http://schemas.microsoft.com/office/drawing/2014/main" id="{4805A885-2BC8-F049-90F8-ACAE5EB7C02F}"/>
              </a:ext>
            </a:extLst>
          </p:cNvPr>
          <p:cNvSpPr>
            <a:spLocks noGrp="1"/>
          </p:cNvSpPr>
          <p:nvPr>
            <p:ph idx="1"/>
          </p:nvPr>
        </p:nvSpPr>
        <p:spPr>
          <a:xfrm>
            <a:off x="11724136" y="2969140"/>
            <a:ext cx="11770864" cy="11610460"/>
          </a:xfrm>
        </p:spPr>
        <p:txBody>
          <a:bodyPr>
            <a:normAutofit/>
          </a:bodyPr>
          <a:lstStyle/>
          <a:p>
            <a:pPr marL="342900" indent="-342900">
              <a:buFont typeface="Arial" panose="020B0604020202020204" pitchFamily="34" charset="0"/>
              <a:buChar char="•"/>
            </a:pPr>
            <a:r>
              <a:rPr lang="en-US" sz="4800" dirty="0"/>
              <a:t>What is the input?</a:t>
            </a:r>
          </a:p>
          <a:p>
            <a:pPr marL="342900" indent="-342900">
              <a:buFont typeface="Arial" panose="020B0604020202020204" pitchFamily="34" charset="0"/>
              <a:buChar char="•"/>
            </a:pPr>
            <a:r>
              <a:rPr lang="en-US" sz="4800" dirty="0"/>
              <a:t>What are the variables, what do they mean, and what are the possible values for each?</a:t>
            </a:r>
          </a:p>
          <a:p>
            <a:pPr marL="342900" indent="-342900">
              <a:buFont typeface="Arial" panose="020B0604020202020204" pitchFamily="34" charset="0"/>
              <a:buChar char="•"/>
            </a:pPr>
            <a:r>
              <a:rPr lang="en-US" sz="4800" dirty="0"/>
              <a:t>What does the “pick random” code do?</a:t>
            </a:r>
          </a:p>
          <a:p>
            <a:pPr marL="342900" indent="-342900">
              <a:buFont typeface="Arial" panose="020B0604020202020204" pitchFamily="34" charset="0"/>
              <a:buChar char="•"/>
            </a:pPr>
            <a:r>
              <a:rPr lang="en-US" sz="4800" dirty="0"/>
              <a:t>If this code is on Player 1’s micro:bit, what happens if “</a:t>
            </a:r>
            <a:r>
              <a:rPr lang="en-US" sz="4800" dirty="0" err="1"/>
              <a:t>sendTo</a:t>
            </a:r>
            <a:r>
              <a:rPr lang="en-US" sz="4800" dirty="0"/>
              <a:t>” equals 1? What happens if it is another number?</a:t>
            </a:r>
          </a:p>
        </p:txBody>
      </p:sp>
    </p:spTree>
    <p:extLst>
      <p:ext uri="{BB962C8B-B14F-4D97-AF65-F5344CB8AC3E}">
        <p14:creationId xmlns:p14="http://schemas.microsoft.com/office/powerpoint/2010/main" val="2462195840"/>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24291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75235" cy="1496722"/>
          </a:xfrm>
        </p:spPr>
        <p:txBody>
          <a:bodyPr>
            <a:normAutofit/>
          </a:bodyPr>
          <a:lstStyle/>
          <a:p>
            <a:r>
              <a:rPr lang="en-US" dirty="0"/>
              <a:t>Step 3: Read It and Code It</a:t>
            </a:r>
            <a:endParaRPr dirty="0"/>
          </a:p>
        </p:txBody>
      </p:sp>
      <p:pic>
        <p:nvPicPr>
          <p:cNvPr id="7" name="Picture 6">
            <a:extLst>
              <a:ext uri="{FF2B5EF4-FFF2-40B4-BE49-F238E27FC236}">
                <a16:creationId xmlns:a16="http://schemas.microsoft.com/office/drawing/2014/main" id="{E27F230E-8386-9241-90D9-2394FF416A8A}"/>
              </a:ext>
            </a:extLst>
          </p:cNvPr>
          <p:cNvPicPr>
            <a:picLocks noChangeAspect="1"/>
          </p:cNvPicPr>
          <p:nvPr/>
        </p:nvPicPr>
        <p:blipFill>
          <a:blip r:embed="rId3"/>
          <a:stretch>
            <a:fillRect/>
          </a:stretch>
        </p:blipFill>
        <p:spPr>
          <a:xfrm>
            <a:off x="1990165" y="2914650"/>
            <a:ext cx="8352965" cy="6723622"/>
          </a:xfrm>
          <a:prstGeom prst="rect">
            <a:avLst/>
          </a:prstGeom>
        </p:spPr>
      </p:pic>
      <p:sp>
        <p:nvSpPr>
          <p:cNvPr id="8" name="Content Placeholder 4">
            <a:extLst>
              <a:ext uri="{FF2B5EF4-FFF2-40B4-BE49-F238E27FC236}">
                <a16:creationId xmlns:a16="http://schemas.microsoft.com/office/drawing/2014/main" id="{18883244-BE3D-334D-9148-CE9A43BD4B05}"/>
              </a:ext>
            </a:extLst>
          </p:cNvPr>
          <p:cNvSpPr>
            <a:spLocks noGrp="1"/>
          </p:cNvSpPr>
          <p:nvPr>
            <p:ph idx="1"/>
          </p:nvPr>
        </p:nvSpPr>
        <p:spPr>
          <a:xfrm>
            <a:off x="11724136" y="2969140"/>
            <a:ext cx="11770864" cy="11610460"/>
          </a:xfrm>
        </p:spPr>
        <p:txBody>
          <a:bodyPr>
            <a:normAutofit/>
          </a:bodyPr>
          <a:lstStyle/>
          <a:p>
            <a:pPr marL="342900" indent="-342900">
              <a:buFont typeface="Arial" panose="020B0604020202020204" pitchFamily="34" charset="0"/>
              <a:buChar char="•"/>
            </a:pPr>
            <a:r>
              <a:rPr lang="en-US" sz="4800" dirty="0"/>
              <a:t>What is the input?</a:t>
            </a:r>
          </a:p>
          <a:p>
            <a:pPr marL="342900" indent="-342900">
              <a:buFont typeface="Arial" panose="020B0604020202020204" pitchFamily="34" charset="0"/>
              <a:buChar char="•"/>
            </a:pPr>
            <a:r>
              <a:rPr lang="en-US" sz="4800" dirty="0"/>
              <a:t>What are the variables, what do they mean, and what are the possible values for each?</a:t>
            </a:r>
          </a:p>
          <a:p>
            <a:pPr marL="342900" indent="-342900">
              <a:buFont typeface="Arial" panose="020B0604020202020204" pitchFamily="34" charset="0"/>
              <a:buChar char="•"/>
            </a:pPr>
            <a:r>
              <a:rPr lang="en-US" sz="4800" dirty="0"/>
              <a:t>If this is Player 2’s micro:bit, what happens if </a:t>
            </a:r>
            <a:r>
              <a:rPr lang="en-US" sz="4800" dirty="0" err="1"/>
              <a:t>receivedNumber</a:t>
            </a:r>
            <a:r>
              <a:rPr lang="en-US" sz="4800" dirty="0"/>
              <a:t> is 2? What happens if </a:t>
            </a:r>
            <a:r>
              <a:rPr lang="en-US" sz="4800" dirty="0" err="1"/>
              <a:t>receivedNumber</a:t>
            </a:r>
            <a:r>
              <a:rPr lang="en-US" sz="4800" dirty="0"/>
              <a:t> is something else?</a:t>
            </a:r>
          </a:p>
        </p:txBody>
      </p:sp>
    </p:spTree>
    <p:extLst>
      <p:ext uri="{BB962C8B-B14F-4D97-AF65-F5344CB8AC3E}">
        <p14:creationId xmlns:p14="http://schemas.microsoft.com/office/powerpoint/2010/main" val="1861869011"/>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24291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75235" cy="1496722"/>
          </a:xfrm>
        </p:spPr>
        <p:txBody>
          <a:bodyPr>
            <a:normAutofit/>
          </a:bodyPr>
          <a:lstStyle/>
          <a:p>
            <a:r>
              <a:rPr lang="en-US" dirty="0"/>
              <a:t>Step 3: Read It and Code It</a:t>
            </a:r>
            <a:endParaRPr dirty="0"/>
          </a:p>
        </p:txBody>
      </p:sp>
      <p:pic>
        <p:nvPicPr>
          <p:cNvPr id="2" name="Picture 1">
            <a:extLst>
              <a:ext uri="{FF2B5EF4-FFF2-40B4-BE49-F238E27FC236}">
                <a16:creationId xmlns:a16="http://schemas.microsoft.com/office/drawing/2014/main" id="{4972099F-E957-7E4C-B871-ADDBB2378909}"/>
              </a:ext>
            </a:extLst>
          </p:cNvPr>
          <p:cNvPicPr>
            <a:picLocks noChangeAspect="1"/>
          </p:cNvPicPr>
          <p:nvPr/>
        </p:nvPicPr>
        <p:blipFill>
          <a:blip r:embed="rId3"/>
          <a:stretch>
            <a:fillRect/>
          </a:stretch>
        </p:blipFill>
        <p:spPr>
          <a:xfrm>
            <a:off x="201417" y="2914649"/>
            <a:ext cx="6197778" cy="8328264"/>
          </a:xfrm>
          <a:prstGeom prst="rect">
            <a:avLst/>
          </a:prstGeom>
        </p:spPr>
      </p:pic>
      <p:pic>
        <p:nvPicPr>
          <p:cNvPr id="6" name="Picture 5">
            <a:extLst>
              <a:ext uri="{FF2B5EF4-FFF2-40B4-BE49-F238E27FC236}">
                <a16:creationId xmlns:a16="http://schemas.microsoft.com/office/drawing/2014/main" id="{133DBA1B-0BB8-FE4C-8BE4-7917AF1CD883}"/>
              </a:ext>
            </a:extLst>
          </p:cNvPr>
          <p:cNvPicPr>
            <a:picLocks noChangeAspect="1"/>
          </p:cNvPicPr>
          <p:nvPr/>
        </p:nvPicPr>
        <p:blipFill>
          <a:blip r:embed="rId4"/>
          <a:stretch>
            <a:fillRect/>
          </a:stretch>
        </p:blipFill>
        <p:spPr>
          <a:xfrm>
            <a:off x="6612062" y="2914648"/>
            <a:ext cx="9135993" cy="7514453"/>
          </a:xfrm>
          <a:prstGeom prst="rect">
            <a:avLst/>
          </a:prstGeom>
        </p:spPr>
      </p:pic>
      <p:pic>
        <p:nvPicPr>
          <p:cNvPr id="7" name="Picture 6">
            <a:extLst>
              <a:ext uri="{FF2B5EF4-FFF2-40B4-BE49-F238E27FC236}">
                <a16:creationId xmlns:a16="http://schemas.microsoft.com/office/drawing/2014/main" id="{E27F230E-8386-9241-90D9-2394FF416A8A}"/>
              </a:ext>
            </a:extLst>
          </p:cNvPr>
          <p:cNvPicPr>
            <a:picLocks noChangeAspect="1"/>
          </p:cNvPicPr>
          <p:nvPr/>
        </p:nvPicPr>
        <p:blipFill>
          <a:blip r:embed="rId5"/>
          <a:stretch>
            <a:fillRect/>
          </a:stretch>
        </p:blipFill>
        <p:spPr>
          <a:xfrm>
            <a:off x="15960922" y="2914648"/>
            <a:ext cx="8352965" cy="6723622"/>
          </a:xfrm>
          <a:prstGeom prst="rect">
            <a:avLst/>
          </a:prstGeom>
        </p:spPr>
      </p:pic>
    </p:spTree>
    <p:extLst>
      <p:ext uri="{BB962C8B-B14F-4D97-AF65-F5344CB8AC3E}">
        <p14:creationId xmlns:p14="http://schemas.microsoft.com/office/powerpoint/2010/main" val="338220245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35835992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7"/>
            <a:ext cx="18301421" cy="7130552"/>
          </a:xfrm>
        </p:spPr>
        <p:txBody>
          <a:bodyPr>
            <a:normAutofit/>
          </a:bodyPr>
          <a:lstStyle/>
          <a:p>
            <a:pPr marL="742950" indent="-742950">
              <a:buFont typeface="+mj-lt"/>
              <a:buAutoNum type="arabicPeriod"/>
            </a:pPr>
            <a:r>
              <a:rPr lang="en-US" b="0" dirty="0"/>
              <a:t>Change the program to send other things instead of ducks.</a:t>
            </a:r>
          </a:p>
          <a:p>
            <a:pPr marL="742950" indent="-742950">
              <a:buFont typeface="+mj-lt"/>
              <a:buAutoNum type="arabicPeriod"/>
            </a:pPr>
            <a:r>
              <a:rPr lang="en-US" b="0" dirty="0"/>
              <a:t>At the moment, if it picks a random number that’s the same as your own ID number, you have to shake again. Modify the program so this never happens. There may be more than one way to do this.</a:t>
            </a:r>
          </a:p>
          <a:p>
            <a:pPr marL="742950" indent="-742950">
              <a:buFont typeface="+mj-lt"/>
              <a:buAutoNum type="arabicPeriod"/>
            </a:pPr>
            <a:r>
              <a:rPr lang="en-US" b="0" dirty="0"/>
              <a:t>Player 1 </a:t>
            </a:r>
            <a:r>
              <a:rPr lang="en-US" dirty="0"/>
              <a:t>always</a:t>
            </a:r>
            <a:r>
              <a:rPr lang="en-US" b="0" dirty="0"/>
              <a:t> has the duck at the start of the game. Could you improve the program so the first player with the duck is chosen at random? How would you communicate this to every player’s </a:t>
            </a:r>
            <a:r>
              <a:rPr lang="en-US" b="0" dirty="0" err="1"/>
              <a:t>micro:bit</a:t>
            </a:r>
            <a:r>
              <a:rPr lang="en-US" b="0" dirty="0"/>
              <a:t>?</a:t>
            </a:r>
          </a:p>
          <a:p>
            <a:pPr marL="0" indent="0"/>
            <a:endParaRPr lang="en-US" b="0" i="1" dirty="0"/>
          </a:p>
        </p:txBody>
      </p:sp>
    </p:spTree>
    <p:extLst>
      <p:ext uri="{BB962C8B-B14F-4D97-AF65-F5344CB8AC3E}">
        <p14:creationId xmlns:p14="http://schemas.microsoft.com/office/powerpoint/2010/main" val="343313956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19F15E-A25C-7C4F-9424-209353087A41}"/>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88E3AE3-19C3-E641-824E-11B4F25F35B7}"/>
              </a:ext>
            </a:extLst>
          </p:cNvPr>
          <p:cNvSpPr>
            <a:spLocks noGrp="1"/>
          </p:cNvSpPr>
          <p:nvPr>
            <p:ph idx="1"/>
          </p:nvPr>
        </p:nvSpPr>
        <p:spPr>
          <a:xfrm>
            <a:off x="13781258" y="4184305"/>
            <a:ext cx="10198659" cy="8757080"/>
          </a:xfrm>
        </p:spPr>
        <p:txBody>
          <a:bodyPr>
            <a:normAutofit fontScale="92500" lnSpcReduction="20000"/>
          </a:bodyPr>
          <a:lstStyle/>
          <a:p>
            <a:r>
              <a:rPr lang="en-US" sz="4800" b="1" dirty="0"/>
              <a:t>Radio</a:t>
            </a:r>
            <a:r>
              <a:rPr lang="en-US" sz="4800" dirty="0"/>
              <a:t> is a way to send </a:t>
            </a:r>
            <a:r>
              <a:rPr lang="en-US" sz="4800" dirty="0">
                <a:hlinkClick r:id="rId2" tooltip="Signal (electrical engineering)"/>
              </a:rPr>
              <a:t>electromagnetic signals</a:t>
            </a:r>
            <a:r>
              <a:rPr lang="en-US" sz="4800" dirty="0"/>
              <a:t> over a long distance, to deliver </a:t>
            </a:r>
            <a:r>
              <a:rPr lang="en-US" sz="4800" dirty="0">
                <a:hlinkClick r:id="rId3" tooltip="Information"/>
              </a:rPr>
              <a:t>information</a:t>
            </a:r>
            <a:r>
              <a:rPr lang="en-US" sz="4800" dirty="0"/>
              <a:t> from one place to another. A machine that sends radio signals is called a </a:t>
            </a:r>
            <a:r>
              <a:rPr lang="en-US" sz="4800" b="1" dirty="0"/>
              <a:t>transmitter</a:t>
            </a:r>
            <a:r>
              <a:rPr lang="en-US" sz="4800" dirty="0"/>
              <a:t>, while a machine that "picks up" the signals is called a </a:t>
            </a:r>
            <a:r>
              <a:rPr lang="en-US" sz="4800" b="1" dirty="0"/>
              <a:t>receiver</a:t>
            </a:r>
            <a:r>
              <a:rPr lang="en-US" sz="4800" dirty="0"/>
              <a:t>. A machine that does both jobs is a "transceiver". When </a:t>
            </a:r>
            <a:r>
              <a:rPr lang="en-US" sz="4800" dirty="0">
                <a:hlinkClick r:id="rId4" tooltip="Radio wave"/>
              </a:rPr>
              <a:t>radio signals</a:t>
            </a:r>
            <a:r>
              <a:rPr lang="en-US" sz="4800" dirty="0"/>
              <a:t> are sent out to many receivers at the same time, it is called a </a:t>
            </a:r>
            <a:r>
              <a:rPr lang="en-US" sz="4800" dirty="0">
                <a:hlinkClick r:id="rId5" tooltip="Broadcasting"/>
              </a:rPr>
              <a:t>broadcast</a:t>
            </a:r>
            <a:r>
              <a:rPr lang="en-US" sz="4800" dirty="0"/>
              <a:t>.</a:t>
            </a:r>
          </a:p>
          <a:p>
            <a:endParaRPr lang="en-US" dirty="0"/>
          </a:p>
          <a:p>
            <a:endParaRPr lang="en-US" sz="3200" dirty="0"/>
          </a:p>
        </p:txBody>
      </p:sp>
      <p:sp>
        <p:nvSpPr>
          <p:cNvPr id="4" name="Title 3">
            <a:extLst>
              <a:ext uri="{FF2B5EF4-FFF2-40B4-BE49-F238E27FC236}">
                <a16:creationId xmlns:a16="http://schemas.microsoft.com/office/drawing/2014/main" id="{DA77C757-08E9-8E40-BBFE-97F1CB55A5E3}"/>
              </a:ext>
            </a:extLst>
          </p:cNvPr>
          <p:cNvSpPr>
            <a:spLocks noGrp="1"/>
          </p:cNvSpPr>
          <p:nvPr>
            <p:ph type="title"/>
          </p:nvPr>
        </p:nvSpPr>
        <p:spPr/>
        <p:txBody>
          <a:bodyPr/>
          <a:lstStyle/>
          <a:p>
            <a:r>
              <a:rPr lang="en-US" dirty="0"/>
              <a:t>What is Radio?</a:t>
            </a:r>
          </a:p>
        </p:txBody>
      </p:sp>
      <p:sp>
        <p:nvSpPr>
          <p:cNvPr id="6" name="Text Placeholder 5">
            <a:extLst>
              <a:ext uri="{FF2B5EF4-FFF2-40B4-BE49-F238E27FC236}">
                <a16:creationId xmlns:a16="http://schemas.microsoft.com/office/drawing/2014/main" id="{2A12AE6D-C69A-A843-A981-A7F65E76F020}"/>
              </a:ext>
            </a:extLst>
          </p:cNvPr>
          <p:cNvSpPr>
            <a:spLocks noGrp="1"/>
          </p:cNvSpPr>
          <p:nvPr>
            <p:ph type="body" sz="quarter" idx="14"/>
          </p:nvPr>
        </p:nvSpPr>
        <p:spPr/>
        <p:txBody>
          <a:bodyPr/>
          <a:lstStyle/>
          <a:p>
            <a:endParaRPr lang="en-US"/>
          </a:p>
        </p:txBody>
      </p:sp>
      <p:pic>
        <p:nvPicPr>
          <p:cNvPr id="7" name="Picture 6">
            <a:extLst>
              <a:ext uri="{FF2B5EF4-FFF2-40B4-BE49-F238E27FC236}">
                <a16:creationId xmlns:a16="http://schemas.microsoft.com/office/drawing/2014/main" id="{670CF6C1-04EE-E349-A242-346BBC717214}"/>
              </a:ext>
            </a:extLst>
          </p:cNvPr>
          <p:cNvPicPr>
            <a:picLocks noChangeAspect="1"/>
          </p:cNvPicPr>
          <p:nvPr/>
        </p:nvPicPr>
        <p:blipFill>
          <a:blip r:embed="rId6"/>
          <a:stretch>
            <a:fillRect/>
          </a:stretch>
        </p:blipFill>
        <p:spPr>
          <a:xfrm>
            <a:off x="669582" y="4726777"/>
            <a:ext cx="12132018" cy="6270737"/>
          </a:xfrm>
          <a:prstGeom prst="rect">
            <a:avLst/>
          </a:prstGeom>
        </p:spPr>
      </p:pic>
    </p:spTree>
    <p:extLst>
      <p:ext uri="{BB962C8B-B14F-4D97-AF65-F5344CB8AC3E}">
        <p14:creationId xmlns:p14="http://schemas.microsoft.com/office/powerpoint/2010/main" val="105496225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26B5705-94FD-EA4F-83DF-ED16CBACF241}"/>
              </a:ext>
            </a:extLst>
          </p:cNvPr>
          <p:cNvSpPr>
            <a:spLocks noGrp="1"/>
          </p:cNvSpPr>
          <p:nvPr>
            <p:ph idx="1"/>
          </p:nvPr>
        </p:nvSpPr>
        <p:spPr/>
        <p:txBody>
          <a:bodyPr/>
          <a:lstStyle/>
          <a:p>
            <a:pPr marL="571500" indent="-571500">
              <a:buFont typeface="Arial" panose="020B0604020202020204" pitchFamily="34" charset="0"/>
              <a:buChar char="•"/>
            </a:pPr>
            <a:r>
              <a:rPr lang="en-US" sz="3600" dirty="0">
                <a:latin typeface="Open Sans" panose="020B0606030504020204" pitchFamily="34" charset="0"/>
              </a:rPr>
              <a:t>Use </a:t>
            </a:r>
            <a:r>
              <a:rPr lang="en-US" sz="3600" dirty="0">
                <a:latin typeface="Open Sans" panose="020B0606030504020204" pitchFamily="34" charset="0"/>
                <a:hlinkClick r:id="rId2"/>
              </a:rPr>
              <a:t>radio</a:t>
            </a:r>
            <a:r>
              <a:rPr lang="en-US" sz="3600" dirty="0">
                <a:latin typeface="Open Sans" panose="020B0606030504020204" pitchFamily="34" charset="0"/>
              </a:rPr>
              <a:t> to make a remote sensor sending temperature readings to another </a:t>
            </a:r>
            <a:r>
              <a:rPr lang="en-US" sz="3600" dirty="0" err="1">
                <a:latin typeface="Open Sans" panose="020B0606030504020204" pitchFamily="34" charset="0"/>
              </a:rPr>
              <a:t>micro:bit</a:t>
            </a:r>
            <a:r>
              <a:rPr lang="en-US" sz="3600" dirty="0">
                <a:latin typeface="Open Sans" panose="020B0606030504020204" pitchFamily="34" charset="0"/>
              </a:rPr>
              <a:t>, for example from outside to inside. You could make an indoor / outdoor thermometer this way.</a:t>
            </a:r>
          </a:p>
          <a:p>
            <a:pPr marL="571500" indent="-571500">
              <a:buFont typeface="Arial" panose="020B0604020202020204" pitchFamily="34" charset="0"/>
              <a:buChar char="•"/>
            </a:pPr>
            <a:r>
              <a:rPr lang="en-US" sz="3600" dirty="0">
                <a:latin typeface="Open Sans" panose="020B0606030504020204" pitchFamily="34" charset="0"/>
              </a:rPr>
              <a:t>Make a radio-controlled remote alarm so when you know someone’s turned the lights on – or opened a drawer or bag, and/or when someone has opened the door to your room. </a:t>
            </a:r>
          </a:p>
          <a:p>
            <a:pPr marL="571500" indent="-571500">
              <a:buFont typeface="Arial" panose="020B0604020202020204" pitchFamily="34" charset="0"/>
              <a:buChar char="•"/>
            </a:pPr>
            <a:r>
              <a:rPr lang="en-US" sz="3600" dirty="0">
                <a:latin typeface="Open Sans" panose="020B0606030504020204" pitchFamily="34" charset="0"/>
              </a:rPr>
              <a:t>ULTIMATE TREASURE HUNT GAME</a:t>
            </a:r>
          </a:p>
        </p:txBody>
      </p:sp>
      <p:sp>
        <p:nvSpPr>
          <p:cNvPr id="3" name="Title 2">
            <a:extLst>
              <a:ext uri="{FF2B5EF4-FFF2-40B4-BE49-F238E27FC236}">
                <a16:creationId xmlns:a16="http://schemas.microsoft.com/office/drawing/2014/main" id="{F89B7DAC-DB2C-784A-84E9-33698104B51B}"/>
              </a:ext>
            </a:extLst>
          </p:cNvPr>
          <p:cNvSpPr>
            <a:spLocks noGrp="1"/>
          </p:cNvSpPr>
          <p:nvPr>
            <p:ph type="title"/>
          </p:nvPr>
        </p:nvSpPr>
        <p:spPr/>
        <p:txBody>
          <a:bodyPr/>
          <a:lstStyle/>
          <a:p>
            <a:r>
              <a:rPr lang="en-US" dirty="0"/>
              <a:t>RADIO Projects!</a:t>
            </a:r>
          </a:p>
        </p:txBody>
      </p:sp>
      <p:sp>
        <p:nvSpPr>
          <p:cNvPr id="6" name="Text Placeholder 5">
            <a:extLst>
              <a:ext uri="{FF2B5EF4-FFF2-40B4-BE49-F238E27FC236}">
                <a16:creationId xmlns:a16="http://schemas.microsoft.com/office/drawing/2014/main" id="{0EED6C65-B7CB-FF40-B295-F91D44462F8F}"/>
              </a:ext>
            </a:extLst>
          </p:cNvPr>
          <p:cNvSpPr>
            <a:spLocks noGrp="1"/>
          </p:cNvSpPr>
          <p:nvPr>
            <p:ph type="body" sz="quarter" idx="14"/>
          </p:nvPr>
        </p:nvSpPr>
        <p:spPr/>
        <p:txBody>
          <a:bodyPr/>
          <a:lstStyle/>
          <a:p>
            <a:r>
              <a:rPr lang="en-US" dirty="0"/>
              <a:t>Oh boy, here we go!</a:t>
            </a:r>
          </a:p>
        </p:txBody>
      </p:sp>
      <p:sp>
        <p:nvSpPr>
          <p:cNvPr id="7" name="Rectangle 6">
            <a:extLst>
              <a:ext uri="{FF2B5EF4-FFF2-40B4-BE49-F238E27FC236}">
                <a16:creationId xmlns:a16="http://schemas.microsoft.com/office/drawing/2014/main" id="{07EC48EF-2EFD-F747-AFE7-43D809CF363A}"/>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52473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0439F6-8BB2-394C-8B13-57600DB9F054}"/>
              </a:ext>
            </a:extLst>
          </p:cNvPr>
          <p:cNvSpPr/>
          <p:nvPr/>
        </p:nvSpPr>
        <p:spPr>
          <a:xfrm>
            <a:off x="11766666" y="1139551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F158650-E296-0E40-B570-51C8A686721D}"/>
              </a:ext>
            </a:extLst>
          </p:cNvPr>
          <p:cNvPicPr>
            <a:picLocks noChangeAspect="1"/>
          </p:cNvPicPr>
          <p:nvPr/>
        </p:nvPicPr>
        <p:blipFill>
          <a:blip r:embed="rId3"/>
          <a:stretch>
            <a:fillRect/>
          </a:stretch>
        </p:blipFill>
        <p:spPr>
          <a:xfrm>
            <a:off x="2872835" y="993688"/>
            <a:ext cx="20061306" cy="11200896"/>
          </a:xfrm>
          <a:prstGeom prst="rect">
            <a:avLst/>
          </a:prstGeom>
        </p:spPr>
      </p:pic>
    </p:spTree>
    <p:extLst>
      <p:ext uri="{BB962C8B-B14F-4D97-AF65-F5344CB8AC3E}">
        <p14:creationId xmlns:p14="http://schemas.microsoft.com/office/powerpoint/2010/main" val="37866902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04E238-A85C-974A-A2F8-E6CB36FC59B3}"/>
              </a:ext>
            </a:extLst>
          </p:cNvPr>
          <p:cNvSpPr/>
          <p:nvPr/>
        </p:nvSpPr>
        <p:spPr>
          <a:xfrm>
            <a:off x="11766666" y="1129155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nline Media 2" descr="micro:bit radio">
            <a:hlinkClick r:id="" action="ppaction://media"/>
            <a:extLst>
              <a:ext uri="{FF2B5EF4-FFF2-40B4-BE49-F238E27FC236}">
                <a16:creationId xmlns:a16="http://schemas.microsoft.com/office/drawing/2014/main" id="{7476163F-4E85-E146-8E67-E0B9A9E7283D}"/>
              </a:ext>
            </a:extLst>
          </p:cNvPr>
          <p:cNvPicPr>
            <a:picLocks noRot="1" noChangeAspect="1"/>
          </p:cNvPicPr>
          <p:nvPr>
            <a:videoFile r:link="rId1"/>
          </p:nvPr>
        </p:nvPicPr>
        <p:blipFill>
          <a:blip r:embed="rId4"/>
          <a:stretch>
            <a:fillRect/>
          </a:stretch>
        </p:blipFill>
        <p:spPr>
          <a:xfrm>
            <a:off x="3549837" y="896097"/>
            <a:ext cx="20214883" cy="11421409"/>
          </a:xfrm>
          <a:prstGeom prst="rect">
            <a:avLst/>
          </a:prstGeom>
        </p:spPr>
      </p:pic>
    </p:spTree>
    <p:extLst>
      <p:ext uri="{BB962C8B-B14F-4D97-AF65-F5344CB8AC3E}">
        <p14:creationId xmlns:p14="http://schemas.microsoft.com/office/powerpoint/2010/main" val="2722417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3498849"/>
            <a:ext cx="9776501" cy="3203122"/>
          </a:xfrm>
        </p:spPr>
        <p:txBody>
          <a:bodyPr>
            <a:normAutofit fontScale="92500" lnSpcReduction="20000"/>
          </a:bodyPr>
          <a:lstStyle/>
          <a:p>
            <a:pPr>
              <a:lnSpc>
                <a:spcPct val="120000"/>
              </a:lnSpc>
              <a:spcAft>
                <a:spcPts val="0"/>
              </a:spcAft>
            </a:pPr>
            <a:r>
              <a:rPr lang="en-US" dirty="0"/>
              <a:t>What is it?</a:t>
            </a:r>
          </a:p>
          <a:p>
            <a:pPr>
              <a:lnSpc>
                <a:spcPct val="120000"/>
              </a:lnSpc>
              <a:spcAft>
                <a:spcPts val="0"/>
              </a:spcAft>
              <a:buFont typeface="Arial" panose="020B0604020202020204" pitchFamily="34" charset="0"/>
              <a:buChar char="•"/>
            </a:pPr>
            <a:r>
              <a:rPr lang="en-US" b="0" dirty="0"/>
              <a:t>Sharing and receiving kindness is a good way to support your well-being and that of your friends. Create a program using radio to send a smile from one </a:t>
            </a:r>
            <a:r>
              <a:rPr lang="en-US" b="0" dirty="0" err="1"/>
              <a:t>micro:bit</a:t>
            </a:r>
            <a:r>
              <a:rPr lang="en-US" b="0" dirty="0"/>
              <a:t> to another to support a friend</a:t>
            </a:r>
            <a:endParaRPr sz="3200" dirty="0"/>
          </a:p>
        </p:txBody>
      </p:sp>
      <p:sp>
        <p:nvSpPr>
          <p:cNvPr id="15" name="Text Placeholder 5">
            <a:extLst>
              <a:ext uri="{FF2B5EF4-FFF2-40B4-BE49-F238E27FC236}">
                <a16:creationId xmlns:a16="http://schemas.microsoft.com/office/drawing/2014/main" id="{810D8D5D-C82F-2143-B7BE-865BD6CED1B2}"/>
              </a:ext>
            </a:extLst>
          </p:cNvPr>
          <p:cNvSpPr txBox="1">
            <a:spLocks/>
          </p:cNvSpPr>
          <p:nvPr/>
        </p:nvSpPr>
        <p:spPr>
          <a:xfrm>
            <a:off x="1955610" y="7793028"/>
            <a:ext cx="9458885" cy="5922972"/>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2 </a:t>
            </a:r>
            <a:r>
              <a:rPr lang="en-US" sz="3200" b="0" dirty="0" err="1"/>
              <a:t>micro:bits</a:t>
            </a:r>
            <a:r>
              <a:rPr lang="en-US" sz="3200" b="0" dirty="0"/>
              <a:t> (or </a:t>
            </a:r>
            <a:r>
              <a:rPr lang="en-US" sz="3200" b="0" dirty="0" err="1"/>
              <a:t>MakeCode</a:t>
            </a:r>
            <a:r>
              <a:rPr lang="en-US" sz="3200" b="0" dirty="0"/>
              <a:t> simulator) with USBs</a:t>
            </a:r>
          </a:p>
          <a:p>
            <a:pPr>
              <a:buFont typeface="Arial" panose="020B0604020202020204" pitchFamily="34" charset="0"/>
              <a:buChar char="•"/>
            </a:pPr>
            <a:r>
              <a:rPr lang="en-US" sz="3200" b="0" dirty="0" err="1"/>
              <a:t>MakeCode</a:t>
            </a:r>
            <a:r>
              <a:rPr lang="en-US" sz="3200" b="0" dirty="0"/>
              <a:t> or Python editor</a:t>
            </a:r>
          </a:p>
          <a:p>
            <a:pPr>
              <a:buFont typeface="Arial" panose="020B0604020202020204" pitchFamily="34" charset="0"/>
              <a:buChar char="•"/>
            </a:pPr>
            <a:r>
              <a:rPr lang="en-US" sz="3200" b="0" dirty="0"/>
              <a:t>Battery pack (optional)</a:t>
            </a:r>
          </a:p>
          <a:p>
            <a:pPr>
              <a:buFont typeface="Arial" panose="020B0604020202020204" pitchFamily="34" charset="0"/>
              <a:buChar char="•"/>
            </a:pPr>
            <a:r>
              <a:rPr lang="en-US" sz="3200" b="0" dirty="0"/>
              <a:t>A friend to play with</a:t>
            </a:r>
          </a:p>
        </p:txBody>
      </p:sp>
      <p:sp>
        <p:nvSpPr>
          <p:cNvPr id="10" name="Title 2">
            <a:extLst>
              <a:ext uri="{FF2B5EF4-FFF2-40B4-BE49-F238E27FC236}">
                <a16:creationId xmlns:a16="http://schemas.microsoft.com/office/drawing/2014/main" id="{885A90DB-8C34-E243-AA7C-1A467E5671D3}"/>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a:solidFill>
                  <a:srgbClr val="01669C"/>
                </a:solidFill>
              </a:rPr>
              <a:t>Send a Smile</a:t>
            </a:r>
            <a:endParaRPr dirty="0"/>
          </a:p>
        </p:txBody>
      </p:sp>
      <p:pic>
        <p:nvPicPr>
          <p:cNvPr id="3" name="Online Media 2" descr="Send a smile introduction">
            <a:hlinkClick r:id="" action="ppaction://media"/>
            <a:extLst>
              <a:ext uri="{FF2B5EF4-FFF2-40B4-BE49-F238E27FC236}">
                <a16:creationId xmlns:a16="http://schemas.microsoft.com/office/drawing/2014/main" id="{4CDC3E4A-9B03-A640-B02B-97DDEFC7959A}"/>
              </a:ext>
            </a:extLst>
          </p:cNvPr>
          <p:cNvPicPr>
            <a:picLocks noRot="1" noChangeAspect="1"/>
          </p:cNvPicPr>
          <p:nvPr>
            <a:videoFile r:link="rId1"/>
          </p:nvPr>
        </p:nvPicPr>
        <p:blipFill>
          <a:blip r:embed="rId5"/>
          <a:stretch>
            <a:fillRect/>
          </a:stretch>
        </p:blipFill>
        <p:spPr>
          <a:xfrm>
            <a:off x="12963156" y="509222"/>
            <a:ext cx="11035284" cy="6234935"/>
          </a:xfrm>
          <a:prstGeom prst="rect">
            <a:avLst/>
          </a:prstGeom>
        </p:spPr>
      </p:pic>
      <p:pic>
        <p:nvPicPr>
          <p:cNvPr id="7" name="Online Media 6" descr="Send a smile code">
            <a:hlinkClick r:id="" action="ppaction://media"/>
            <a:extLst>
              <a:ext uri="{FF2B5EF4-FFF2-40B4-BE49-F238E27FC236}">
                <a16:creationId xmlns:a16="http://schemas.microsoft.com/office/drawing/2014/main" id="{1CC0A8BA-314A-924E-AFD7-A5A0A966184C}"/>
              </a:ext>
            </a:extLst>
          </p:cNvPr>
          <p:cNvPicPr>
            <a:picLocks noRot="1" noChangeAspect="1"/>
          </p:cNvPicPr>
          <p:nvPr>
            <a:videoFile r:link="rId2"/>
          </p:nvPr>
        </p:nvPicPr>
        <p:blipFill>
          <a:blip r:embed="rId6"/>
          <a:stretch>
            <a:fillRect/>
          </a:stretch>
        </p:blipFill>
        <p:spPr>
          <a:xfrm>
            <a:off x="12963156" y="7077285"/>
            <a:ext cx="11035283" cy="6234935"/>
          </a:xfrm>
          <a:prstGeom prst="rect">
            <a:avLst/>
          </a:prstGeom>
        </p:spPr>
      </p:pic>
    </p:spTree>
    <p:extLst>
      <p:ext uri="{BB962C8B-B14F-4D97-AF65-F5344CB8AC3E}">
        <p14:creationId xmlns:p14="http://schemas.microsoft.com/office/powerpoint/2010/main" val="34137278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Flat design">
  <a:themeElements>
    <a:clrScheme name="Custom 11">
      <a:dk1>
        <a:srgbClr val="3B3838"/>
      </a:dk1>
      <a:lt1>
        <a:srgbClr val="FFFFFF"/>
      </a:lt1>
      <a:dk2>
        <a:srgbClr val="001E60"/>
      </a:dk2>
      <a:lt2>
        <a:srgbClr val="E7E6E6"/>
      </a:lt2>
      <a:accent1>
        <a:srgbClr val="F39C11"/>
      </a:accent1>
      <a:accent2>
        <a:srgbClr val="DF6B00"/>
      </a:accent2>
      <a:accent3>
        <a:srgbClr val="3EACAD"/>
      </a:accent3>
      <a:accent4>
        <a:srgbClr val="606986"/>
      </a:accent4>
      <a:accent5>
        <a:srgbClr val="113053"/>
      </a:accent5>
      <a:accent6>
        <a:srgbClr val="67C2EA"/>
      </a:accent6>
      <a:hlink>
        <a:srgbClr val="3C7E97"/>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y Business template - Multicolor.pptx" id="{2C74AE98-CFC7-46BF-A240-D230630E8EAA}" vid="{D87D2F3E-0CD1-46BC-8D0A-0DA26C1CF8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Flat design</Template>
  <TotalTime>3439</TotalTime>
  <Words>2497</Words>
  <Application>Microsoft Macintosh PowerPoint</Application>
  <PresentationFormat>Custom</PresentationFormat>
  <Paragraphs>230</Paragraphs>
  <Slides>49</Slides>
  <Notes>43</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Asap</vt:lpstr>
      <vt:lpstr>Calibri</vt:lpstr>
      <vt:lpstr>Helvetica Now</vt:lpstr>
      <vt:lpstr>Open Sans</vt:lpstr>
      <vt:lpstr>Raleway Light</vt:lpstr>
      <vt:lpstr>Wingdings</vt:lpstr>
      <vt:lpstr>Flat design</vt:lpstr>
      <vt:lpstr>MicroMakers!</vt:lpstr>
      <vt:lpstr>RECAP!</vt:lpstr>
      <vt:lpstr>FINISHING OUR PROJECTS</vt:lpstr>
      <vt:lpstr>RADIO</vt:lpstr>
      <vt:lpstr>What is Radio?</vt:lpstr>
      <vt:lpstr>RADIO Projects!</vt:lpstr>
      <vt:lpstr>PowerPoint Presentation</vt:lpstr>
      <vt:lpstr>PowerPoint Presentation</vt:lpstr>
      <vt:lpstr>Step 1: The Project Send a Smile</vt:lpstr>
      <vt:lpstr>Step 2: How Does it Work?</vt:lpstr>
      <vt:lpstr>Step 3: Read It and Code It</vt:lpstr>
      <vt:lpstr>Step 4: Share Your Creation!</vt:lpstr>
      <vt:lpstr>Step 5: Improve It</vt:lpstr>
      <vt:lpstr>Step 1: The Project Teleporting Duck</vt:lpstr>
      <vt:lpstr>Step 2: How Does it Work?</vt:lpstr>
      <vt:lpstr>Step 3: Read It and Code It</vt:lpstr>
      <vt:lpstr>Step 4: Share Your Creation!</vt:lpstr>
      <vt:lpstr>Step 5: Improve It</vt:lpstr>
      <vt:lpstr>Step 1: The Project Tell Me a Secret</vt:lpstr>
      <vt:lpstr>Step 2: How Does it Work?</vt:lpstr>
      <vt:lpstr>Step 2: How Does it Work?</vt:lpstr>
      <vt:lpstr>Step 3: Read It and Code It</vt:lpstr>
      <vt:lpstr>Step 4: Share Your Creation!</vt:lpstr>
      <vt:lpstr>Step 5: Improve It</vt:lpstr>
      <vt:lpstr>BREAK</vt:lpstr>
      <vt:lpstr>SKILL BADGE</vt:lpstr>
      <vt:lpstr>SKILL BADGE</vt:lpstr>
      <vt:lpstr>PROGRAMMING PRACTICE!</vt:lpstr>
      <vt:lpstr>Coding Building Blocks</vt:lpstr>
      <vt:lpstr>Deep Dive into the Code</vt:lpstr>
      <vt:lpstr>Programming</vt:lpstr>
      <vt:lpstr>TIME TO PUT AWAY OUR MICRO:BITS!</vt:lpstr>
      <vt:lpstr>NEXT TIME</vt:lpstr>
      <vt:lpstr>PowerPoint Presentation</vt:lpstr>
      <vt:lpstr>PowerPoint Presentation</vt:lpstr>
      <vt:lpstr>PowerPoint Presentation</vt:lpstr>
      <vt:lpstr>UNTIL NEXT TIME….</vt:lpstr>
      <vt:lpstr>Extra Slides</vt:lpstr>
      <vt:lpstr>Step 1: The Project Pass the Duck</vt:lpstr>
      <vt:lpstr>Step 2: How Does it Work?</vt:lpstr>
      <vt:lpstr>Step 2: How Does it Work?</vt:lpstr>
      <vt:lpstr>Step 2: How Does it Work?</vt:lpstr>
      <vt:lpstr>Step 3: Read It and Code It</vt:lpstr>
      <vt:lpstr>Step 3: Read It and Code It</vt:lpstr>
      <vt:lpstr>Step 3: Read It and Code It</vt:lpstr>
      <vt:lpstr>Step 3: Read It and Code It</vt:lpstr>
      <vt:lpstr>Step 3: Read It and Code It</vt:lpstr>
      <vt:lpstr>Step 4: Share Your Creation!</vt:lpstr>
      <vt:lpstr>Step 5: Improve It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BIZ        CORPORATE BUSINESS PROFILE</dc:title>
  <dc:subject/>
  <dc:creator>wenceslao almazan</dc:creator>
  <cp:keywords/>
  <dc:description/>
  <cp:lastModifiedBy>Holly Krambeck</cp:lastModifiedBy>
  <cp:revision>172</cp:revision>
  <dcterms:created xsi:type="dcterms:W3CDTF">2020-05-26T14:48:29Z</dcterms:created>
  <dcterms:modified xsi:type="dcterms:W3CDTF">2022-02-02T18:53:35Z</dcterms:modified>
  <cp:category/>
</cp:coreProperties>
</file>